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31"/>
  </p:notesMasterIdLst>
  <p:sldIdLst>
    <p:sldId id="256" r:id="rId2"/>
    <p:sldId id="257" r:id="rId3"/>
    <p:sldId id="258" r:id="rId4"/>
    <p:sldId id="282" r:id="rId5"/>
    <p:sldId id="283" r:id="rId6"/>
    <p:sldId id="284" r:id="rId7"/>
    <p:sldId id="285" r:id="rId8"/>
    <p:sldId id="286" r:id="rId9"/>
    <p:sldId id="287" r:id="rId10"/>
    <p:sldId id="261" r:id="rId11"/>
    <p:sldId id="268" r:id="rId12"/>
    <p:sldId id="288" r:id="rId13"/>
    <p:sldId id="289" r:id="rId14"/>
    <p:sldId id="265" r:id="rId15"/>
    <p:sldId id="290" r:id="rId16"/>
    <p:sldId id="291" r:id="rId17"/>
    <p:sldId id="269" r:id="rId18"/>
    <p:sldId id="292" r:id="rId19"/>
    <p:sldId id="293" r:id="rId20"/>
    <p:sldId id="271" r:id="rId21"/>
    <p:sldId id="273" r:id="rId22"/>
    <p:sldId id="274" r:id="rId23"/>
    <p:sldId id="275" r:id="rId24"/>
    <p:sldId id="276" r:id="rId25"/>
    <p:sldId id="277" r:id="rId26"/>
    <p:sldId id="294" r:id="rId27"/>
    <p:sldId id="279" r:id="rId28"/>
    <p:sldId id="280" r:id="rId29"/>
    <p:sldId id="281"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gif>
</file>

<file path=ppt/media/image12.jp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AD1C22-70FB-4CE5-B577-81B5C7CA55EA}" type="datetimeFigureOut">
              <a:rPr lang="en-IN" smtClean="0"/>
              <a:t>22-04-2022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3CBB5D-7A22-4096-9619-1F054E8DCD42}" type="slidenum">
              <a:rPr lang="en-IN" smtClean="0"/>
              <a:t>‹#›</a:t>
            </a:fld>
            <a:endParaRPr lang="en-IN"/>
          </a:p>
        </p:txBody>
      </p:sp>
    </p:spTree>
    <p:extLst>
      <p:ext uri="{BB962C8B-B14F-4D97-AF65-F5344CB8AC3E}">
        <p14:creationId xmlns:p14="http://schemas.microsoft.com/office/powerpoint/2010/main" val="3411356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6FA51647-C7A3-4642-80AE-4C0E16EA1CE4}" type="datetime1">
              <a:rPr lang="en-IN" smtClean="0"/>
              <a:t>22-04-2022</a:t>
            </a:fld>
            <a:endParaRPr lang="en-IN"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1103965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F78CA8-A2E6-45A8-849F-446DED75C787}" type="datetime1">
              <a:rPr lang="en-IN" smtClean="0"/>
              <a:t>22-04-2022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15966315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05A9B42-9F0F-45A8-8BC5-0D8F50536052}" type="datetime1">
              <a:rPr lang="en-IN" smtClean="0"/>
              <a:t>22-04-2022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34860154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87769C9-F1E4-47A9-A3C6-8D163D47565B}" type="datetime1">
              <a:rPr lang="en-IN" smtClean="0"/>
              <a:t>22-04-2022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10212343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320DF9-038A-426B-A67C-53ACB04F09D5}" type="datetime1">
              <a:rPr lang="en-IN" smtClean="0"/>
              <a:t>22-04-2022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24820122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5C9662C-C3F4-481D-B122-5B7C42DE77E2}" type="datetime1">
              <a:rPr lang="en-IN" smtClean="0"/>
              <a:t>22-04-2022</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5637471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7445C36-E343-4CD2-81AF-CD2F95F36C9E}" type="datetime1">
              <a:rPr lang="en-IN" smtClean="0"/>
              <a:t>22-04-2022</a:t>
            </a:fld>
            <a:endParaRPr lang="en-IN" dirty="0"/>
          </a:p>
        </p:txBody>
      </p:sp>
      <p:sp>
        <p:nvSpPr>
          <p:cNvPr id="8" name="Footer Placeholder 7"/>
          <p:cNvSpPr>
            <a:spLocks noGrp="1"/>
          </p:cNvSpPr>
          <p:nvPr>
            <p:ph type="ftr" sz="quarter" idx="11"/>
          </p:nvPr>
        </p:nvSpPr>
        <p:spPr>
          <a:xfrm>
            <a:off x="561111" y="6391838"/>
            <a:ext cx="3644282" cy="304801"/>
          </a:xfrm>
        </p:spPr>
        <p:txBody>
          <a:bodyPr/>
          <a:lstStyle/>
          <a:p>
            <a:endParaRPr lang="en-IN" dirty="0"/>
          </a:p>
        </p:txBody>
      </p:sp>
      <p:sp>
        <p:nvSpPr>
          <p:cNvPr id="9" name="Slide Number Placeholder 8"/>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22996064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4ACFD6B6-1470-47B0-840B-F0D5BDF5001F}" type="datetime1">
              <a:rPr lang="en-IN" smtClean="0"/>
              <a:t>22-04-2022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40553443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3F949201-CC58-4D51-8CB5-346FBF057617}" type="datetime1">
              <a:rPr lang="en-IN" smtClean="0"/>
              <a:t>22-04-2022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549758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11C84C-75FC-45B0-AF1F-CC52FC0DA2A5}" type="datetime1">
              <a:rPr lang="en-IN" smtClean="0"/>
              <a:t>22-04-2022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2763709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4196CB5-4A2A-420A-815A-41FDFAC57C46}" type="datetime1">
              <a:rPr lang="en-IN" smtClean="0"/>
              <a:t>22-04-2022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883038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AE5BE8-2A13-44F7-BF41-6475776C5DA4}" type="datetime1">
              <a:rPr lang="en-IN" smtClean="0"/>
              <a:t>22-04-2022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3240140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AE52A6-1777-4B78-B12A-786996C7313C}" type="datetime1">
              <a:rPr lang="en-IN" smtClean="0"/>
              <a:t>22-04-2022</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450312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CD836E-EADC-48DD-A794-8CAF11BA5830}" type="datetime1">
              <a:rPr lang="en-IN" smtClean="0"/>
              <a:t>22-04-2022</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1429636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774020-3677-4FF9-9BD6-A5A451FBBCBF}" type="datetime1">
              <a:rPr lang="en-IN" smtClean="0"/>
              <a:t>22-04-2022</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1821920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CA4357-D51E-4E86-903D-05863AF7B2BB}" type="datetime1">
              <a:rPr lang="en-IN" smtClean="0"/>
              <a:t>22-04-2022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3196365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dirty="0"/>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2D72ED-38BB-42A9-A713-398610EF27EF}" type="datetime1">
              <a:rPr lang="en-IN" smtClean="0"/>
              <a:t>22-04-2022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691EBEF-3C86-454C-B357-F6306A0D50BC}" type="slidenum">
              <a:rPr lang="en-IN" smtClean="0"/>
              <a:t>‹#›</a:t>
            </a:fld>
            <a:endParaRPr lang="en-IN" dirty="0"/>
          </a:p>
        </p:txBody>
      </p:sp>
    </p:spTree>
    <p:extLst>
      <p:ext uri="{BB962C8B-B14F-4D97-AF65-F5344CB8AC3E}">
        <p14:creationId xmlns:p14="http://schemas.microsoft.com/office/powerpoint/2010/main" val="2897906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00E30F0-215E-4EC4-BFDD-6C137E45F163}" type="datetime1">
              <a:rPr lang="en-IN" smtClean="0"/>
              <a:t>22-04-2022</a:t>
            </a:fld>
            <a:endParaRPr lang="en-IN"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1691EBEF-3C86-454C-B357-F6306A0D50BC}" type="slidenum">
              <a:rPr lang="en-IN" smtClean="0"/>
              <a:t>‹#›</a:t>
            </a:fld>
            <a:endParaRPr lang="en-IN" dirty="0"/>
          </a:p>
        </p:txBody>
      </p:sp>
    </p:spTree>
    <p:extLst>
      <p:ext uri="{BB962C8B-B14F-4D97-AF65-F5344CB8AC3E}">
        <p14:creationId xmlns:p14="http://schemas.microsoft.com/office/powerpoint/2010/main" val="1341217081"/>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8" Type="http://schemas.openxmlformats.org/officeDocument/2006/relationships/hyperlink" Target="https://en.wikipedia.org/wiki/Developed_world" TargetMode="External"/><Relationship Id="rId3" Type="http://schemas.openxmlformats.org/officeDocument/2006/relationships/hyperlink" Target="https://en.wikipedia.org/wiki/Blood_transfusion" TargetMode="External"/><Relationship Id="rId7" Type="http://schemas.openxmlformats.org/officeDocument/2006/relationships/hyperlink" Target="https://en.wikipedia.org/wiki/Blood_bank" TargetMode="External"/><Relationship Id="rId2" Type="http://schemas.openxmlformats.org/officeDocument/2006/relationships/hyperlink" Target="https://en.wikipedia.org/wiki/Blood" TargetMode="External"/><Relationship Id="rId1" Type="http://schemas.openxmlformats.org/officeDocument/2006/relationships/slideLayout" Target="../slideLayouts/slideLayout13.xml"/><Relationship Id="rId6" Type="http://schemas.openxmlformats.org/officeDocument/2006/relationships/hyperlink" Target="https://en.wikipedia.org/wiki/Apheresis" TargetMode="External"/><Relationship Id="rId5" Type="http://schemas.openxmlformats.org/officeDocument/2006/relationships/hyperlink" Target="https://en.wikipedia.org/wiki/Whole_blood" TargetMode="External"/><Relationship Id="rId4" Type="http://schemas.openxmlformats.org/officeDocument/2006/relationships/hyperlink" Target="https://en.wikipedia.org/wiki/Blood_fractionation"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1B1E7-8B88-4762-8E79-164A8004BDBF}"/>
              </a:ext>
            </a:extLst>
          </p:cNvPr>
          <p:cNvSpPr>
            <a:spLocks noGrp="1"/>
          </p:cNvSpPr>
          <p:nvPr>
            <p:ph type="ctrTitle"/>
          </p:nvPr>
        </p:nvSpPr>
        <p:spPr>
          <a:xfrm>
            <a:off x="1558366" y="850880"/>
            <a:ext cx="8825658" cy="3789244"/>
          </a:xfrm>
        </p:spPr>
        <p:txBody>
          <a:bodyPr>
            <a:normAutofit fontScale="90000"/>
          </a:bodyPr>
          <a:lstStyle/>
          <a:p>
            <a:br>
              <a:rPr lang="en-US" sz="2500" dirty="0"/>
            </a:br>
            <a:r>
              <a:rPr lang="en-US" sz="2500" dirty="0"/>
              <a:t> Name                                :      G.SHASHANK</a:t>
            </a:r>
            <a:br>
              <a:rPr lang="en-US" sz="2500" dirty="0"/>
            </a:br>
            <a:r>
              <a:rPr lang="en-US" sz="2500" dirty="0"/>
              <a:t> Registration Number       :      12103668</a:t>
            </a:r>
            <a:br>
              <a:rPr lang="en-US" sz="2500" dirty="0"/>
            </a:br>
            <a:r>
              <a:rPr lang="en-US" sz="2500" dirty="0"/>
              <a:t> Name                                :      A.DILLEP KUMAR</a:t>
            </a:r>
            <a:br>
              <a:rPr lang="en-US" sz="2500" dirty="0"/>
            </a:br>
            <a:r>
              <a:rPr lang="en-US" sz="2500" dirty="0"/>
              <a:t> Registration Number       :       12112870</a:t>
            </a:r>
            <a:br>
              <a:rPr lang="en-US" sz="2500" dirty="0"/>
            </a:br>
            <a:r>
              <a:rPr lang="en-US" sz="2500" dirty="0"/>
              <a:t> Program                            :      CSE BTECH (AI AND ML)</a:t>
            </a:r>
            <a:br>
              <a:rPr lang="en-US" sz="2500" dirty="0"/>
            </a:br>
            <a:r>
              <a:rPr lang="en-US" sz="2500" dirty="0"/>
              <a:t> Semester                           :       2</a:t>
            </a:r>
            <a:br>
              <a:rPr lang="en-US" sz="2500" dirty="0"/>
            </a:br>
            <a:r>
              <a:rPr lang="en-US" sz="2500" dirty="0"/>
              <a:t> School                               :      </a:t>
            </a:r>
            <a:r>
              <a:rPr lang="en-US" sz="1700" dirty="0"/>
              <a:t>School of Computer Science And  Engineering                </a:t>
            </a:r>
            <a:r>
              <a:rPr lang="en-US" sz="2500" dirty="0"/>
              <a:t>        Name of the University     :      Lovely Professional University </a:t>
            </a:r>
            <a:br>
              <a:rPr lang="en-US" sz="2500" dirty="0"/>
            </a:br>
            <a:r>
              <a:rPr lang="en-US" sz="2500" dirty="0"/>
              <a:t> Date of submission           :      23 APRIL 2022</a:t>
            </a:r>
            <a:br>
              <a:rPr lang="en-US" sz="2500" dirty="0"/>
            </a:br>
            <a:r>
              <a:rPr lang="en-US" sz="2500" dirty="0"/>
              <a:t> Lovely Professional University Jalandhar, Punjab, India</a:t>
            </a:r>
            <a:endParaRPr lang="en-IN" sz="2500" dirty="0"/>
          </a:p>
        </p:txBody>
      </p:sp>
      <p:sp>
        <p:nvSpPr>
          <p:cNvPr id="3" name="Subtitle 2">
            <a:extLst>
              <a:ext uri="{FF2B5EF4-FFF2-40B4-BE49-F238E27FC236}">
                <a16:creationId xmlns:a16="http://schemas.microsoft.com/office/drawing/2014/main" id="{D5EE8985-F9CF-463C-A07F-BCF9C06321D8}"/>
              </a:ext>
            </a:extLst>
          </p:cNvPr>
          <p:cNvSpPr>
            <a:spLocks noGrp="1"/>
          </p:cNvSpPr>
          <p:nvPr>
            <p:ph type="subTitle" idx="1"/>
          </p:nvPr>
        </p:nvSpPr>
        <p:spPr>
          <a:xfrm>
            <a:off x="1648013" y="5073542"/>
            <a:ext cx="9328423" cy="376999"/>
          </a:xfrm>
        </p:spPr>
        <p:txBody>
          <a:bodyPr>
            <a:normAutofit/>
          </a:bodyPr>
          <a:lstStyle/>
          <a:p>
            <a:r>
              <a:rPr lang="en-IN" dirty="0">
                <a:solidFill>
                  <a:srgbClr val="00B0F0"/>
                </a:solidFill>
              </a:rPr>
              <a:t>COURSE CODE : CSE 326</a:t>
            </a:r>
          </a:p>
        </p:txBody>
      </p:sp>
      <p:sp>
        <p:nvSpPr>
          <p:cNvPr id="5" name="TextBox 4">
            <a:extLst>
              <a:ext uri="{FF2B5EF4-FFF2-40B4-BE49-F238E27FC236}">
                <a16:creationId xmlns:a16="http://schemas.microsoft.com/office/drawing/2014/main" id="{91A92BAC-9D20-448C-B9C6-72FADF61D81E}"/>
              </a:ext>
            </a:extLst>
          </p:cNvPr>
          <p:cNvSpPr txBox="1"/>
          <p:nvPr/>
        </p:nvSpPr>
        <p:spPr>
          <a:xfrm>
            <a:off x="3328802" y="573741"/>
            <a:ext cx="6096000" cy="369332"/>
          </a:xfrm>
          <a:prstGeom prst="rect">
            <a:avLst/>
          </a:prstGeom>
          <a:noFill/>
        </p:spPr>
        <p:txBody>
          <a:bodyPr wrap="square">
            <a:spAutoFit/>
          </a:bodyPr>
          <a:lstStyle/>
          <a:p>
            <a:r>
              <a:rPr lang="en-US" sz="1800" dirty="0">
                <a:solidFill>
                  <a:srgbClr val="FFFF00"/>
                </a:solidFill>
              </a:rPr>
              <a:t>REPORT FOR </a:t>
            </a:r>
            <a:r>
              <a:rPr lang="en-US" dirty="0">
                <a:solidFill>
                  <a:srgbClr val="FFFF00"/>
                </a:solidFill>
              </a:rPr>
              <a:t>BLOOD BONATION</a:t>
            </a:r>
            <a:endParaRPr lang="en-IN" dirty="0">
              <a:solidFill>
                <a:srgbClr val="FFFF00"/>
              </a:solidFill>
            </a:endParaRPr>
          </a:p>
        </p:txBody>
      </p:sp>
      <p:pic>
        <p:nvPicPr>
          <p:cNvPr id="1026" name="Picture 2" descr="LPU-logo - Indiaretailing.com">
            <a:extLst>
              <a:ext uri="{FF2B5EF4-FFF2-40B4-BE49-F238E27FC236}">
                <a16:creationId xmlns:a16="http://schemas.microsoft.com/office/drawing/2014/main" id="{F7887004-7489-44B6-8474-C2DF97E0B2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3129" y="4616823"/>
            <a:ext cx="3836893" cy="1667436"/>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B2659A6D-8ABC-4960-8449-7B1B8A94781E}"/>
              </a:ext>
            </a:extLst>
          </p:cNvPr>
          <p:cNvSpPr>
            <a:spLocks noGrp="1"/>
          </p:cNvSpPr>
          <p:nvPr>
            <p:ph type="sldNum" sz="quarter" idx="12"/>
          </p:nvPr>
        </p:nvSpPr>
        <p:spPr/>
        <p:txBody>
          <a:bodyPr/>
          <a:lstStyle/>
          <a:p>
            <a:fld id="{1691EBEF-3C86-454C-B357-F6306A0D50BC}" type="slidenum">
              <a:rPr lang="en-IN" smtClean="0"/>
              <a:t>1</a:t>
            </a:fld>
            <a:endParaRPr lang="en-IN" dirty="0"/>
          </a:p>
        </p:txBody>
      </p:sp>
    </p:spTree>
    <p:extLst>
      <p:ext uri="{BB962C8B-B14F-4D97-AF65-F5344CB8AC3E}">
        <p14:creationId xmlns:p14="http://schemas.microsoft.com/office/powerpoint/2010/main" val="1867836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CD4F0-54BD-41E1-9ED3-497B13288F39}"/>
              </a:ext>
            </a:extLst>
          </p:cNvPr>
          <p:cNvSpPr>
            <a:spLocks noGrp="1"/>
          </p:cNvSpPr>
          <p:nvPr>
            <p:ph type="title"/>
          </p:nvPr>
        </p:nvSpPr>
        <p:spPr>
          <a:xfrm>
            <a:off x="473637" y="448235"/>
            <a:ext cx="4351025" cy="1219200"/>
          </a:xfrm>
        </p:spPr>
        <p:txBody>
          <a:bodyPr/>
          <a:lstStyle/>
          <a:p>
            <a:r>
              <a:rPr lang="en-IN" dirty="0">
                <a:latin typeface="Bradley Hand ITC" panose="03070402050302030203" pitchFamily="66" charset="0"/>
              </a:rPr>
              <a:t>MAIN CODE OUTPUT</a:t>
            </a:r>
          </a:p>
        </p:txBody>
      </p:sp>
      <p:sp>
        <p:nvSpPr>
          <p:cNvPr id="3" name="Text Placeholder 2">
            <a:extLst>
              <a:ext uri="{FF2B5EF4-FFF2-40B4-BE49-F238E27FC236}">
                <a16:creationId xmlns:a16="http://schemas.microsoft.com/office/drawing/2014/main" id="{4F4606D0-4BD3-4A21-AD8A-76E18FD26ACD}"/>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42B64E66-99A8-49C9-B176-55D3B55F1EC8}"/>
              </a:ext>
            </a:extLst>
          </p:cNvPr>
          <p:cNvPicPr>
            <a:picLocks noChangeAspect="1"/>
          </p:cNvPicPr>
          <p:nvPr/>
        </p:nvPicPr>
        <p:blipFill>
          <a:blip r:embed="rId2"/>
          <a:stretch>
            <a:fillRect/>
          </a:stretch>
        </p:blipFill>
        <p:spPr>
          <a:xfrm>
            <a:off x="2649149" y="1171325"/>
            <a:ext cx="8507506" cy="4973731"/>
          </a:xfrm>
          <a:prstGeom prst="rect">
            <a:avLst/>
          </a:prstGeom>
        </p:spPr>
      </p:pic>
      <p:sp>
        <p:nvSpPr>
          <p:cNvPr id="6" name="Slide Number Placeholder 5">
            <a:extLst>
              <a:ext uri="{FF2B5EF4-FFF2-40B4-BE49-F238E27FC236}">
                <a16:creationId xmlns:a16="http://schemas.microsoft.com/office/drawing/2014/main" id="{183C91C5-43C1-44B4-BF93-268140825487}"/>
              </a:ext>
            </a:extLst>
          </p:cNvPr>
          <p:cNvSpPr>
            <a:spLocks noGrp="1"/>
          </p:cNvSpPr>
          <p:nvPr>
            <p:ph type="sldNum" sz="quarter" idx="12"/>
          </p:nvPr>
        </p:nvSpPr>
        <p:spPr/>
        <p:txBody>
          <a:bodyPr/>
          <a:lstStyle/>
          <a:p>
            <a:fld id="{1691EBEF-3C86-454C-B357-F6306A0D50BC}" type="slidenum">
              <a:rPr lang="en-IN" smtClean="0"/>
              <a:t>10</a:t>
            </a:fld>
            <a:endParaRPr lang="en-IN" dirty="0"/>
          </a:p>
        </p:txBody>
      </p:sp>
    </p:spTree>
    <p:extLst>
      <p:ext uri="{BB962C8B-B14F-4D97-AF65-F5344CB8AC3E}">
        <p14:creationId xmlns:p14="http://schemas.microsoft.com/office/powerpoint/2010/main" val="7794416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64F0B-8B93-4EF5-A3C8-9D4106C55ECF}"/>
              </a:ext>
            </a:extLst>
          </p:cNvPr>
          <p:cNvSpPr>
            <a:spLocks noGrp="1"/>
          </p:cNvSpPr>
          <p:nvPr>
            <p:ph type="title"/>
          </p:nvPr>
        </p:nvSpPr>
        <p:spPr>
          <a:xfrm>
            <a:off x="1154954" y="1550893"/>
            <a:ext cx="8761413" cy="5091953"/>
          </a:xfrm>
        </p:spPr>
        <p:txBody>
          <a:bodyPr/>
          <a:lstStyle/>
          <a:p>
            <a:pPr algn="ctr"/>
            <a:r>
              <a:rPr lang="en-IN" sz="3000" dirty="0">
                <a:solidFill>
                  <a:schemeClr val="accent2">
                    <a:lumMod val="75000"/>
                  </a:schemeClr>
                </a:solidFill>
                <a:latin typeface="Lucida Calligraphy" panose="03010101010101010101" pitchFamily="66" charset="0"/>
              </a:rPr>
              <a:t>SUB CODES:</a:t>
            </a:r>
            <a:br>
              <a:rPr lang="en-IN" sz="3000" dirty="0">
                <a:solidFill>
                  <a:schemeClr val="accent2">
                    <a:lumMod val="75000"/>
                  </a:schemeClr>
                </a:solidFill>
                <a:latin typeface="Lucida Calligraphy" panose="03010101010101010101" pitchFamily="66" charset="0"/>
              </a:rPr>
            </a:br>
            <a:br>
              <a:rPr lang="en-IN" sz="3000" dirty="0">
                <a:solidFill>
                  <a:schemeClr val="accent2">
                    <a:lumMod val="75000"/>
                  </a:schemeClr>
                </a:solidFill>
                <a:latin typeface="Lucida Calligraphy" panose="03010101010101010101" pitchFamily="66" charset="0"/>
              </a:rPr>
            </a:br>
            <a:r>
              <a:rPr lang="en-IN" sz="3000" dirty="0">
                <a:solidFill>
                  <a:schemeClr val="accent2">
                    <a:lumMod val="75000"/>
                  </a:schemeClr>
                </a:solidFill>
                <a:latin typeface="Lucida Calligraphy" panose="03010101010101010101" pitchFamily="66" charset="0"/>
              </a:rPr>
              <a:t>1 REGISTER</a:t>
            </a:r>
            <a:br>
              <a:rPr lang="en-IN" sz="3000" dirty="0">
                <a:solidFill>
                  <a:schemeClr val="accent2">
                    <a:lumMod val="75000"/>
                  </a:schemeClr>
                </a:solidFill>
                <a:latin typeface="Lucida Calligraphy" panose="03010101010101010101" pitchFamily="66" charset="0"/>
              </a:rPr>
            </a:br>
            <a:br>
              <a:rPr lang="en-IN" sz="3000" dirty="0">
                <a:solidFill>
                  <a:schemeClr val="accent2">
                    <a:lumMod val="75000"/>
                  </a:schemeClr>
                </a:solidFill>
                <a:latin typeface="Lucida Calligraphy" panose="03010101010101010101" pitchFamily="66" charset="0"/>
              </a:rPr>
            </a:br>
            <a:r>
              <a:rPr lang="en-IN" sz="3000" dirty="0">
                <a:solidFill>
                  <a:schemeClr val="accent2">
                    <a:lumMod val="75000"/>
                  </a:schemeClr>
                </a:solidFill>
                <a:latin typeface="Lucida Calligraphy" panose="03010101010101010101" pitchFamily="66" charset="0"/>
              </a:rPr>
              <a:t>2 WHY DONATE BLOOD</a:t>
            </a:r>
            <a:br>
              <a:rPr lang="en-IN" sz="3000" dirty="0">
                <a:solidFill>
                  <a:schemeClr val="accent2">
                    <a:lumMod val="75000"/>
                  </a:schemeClr>
                </a:solidFill>
                <a:latin typeface="Lucida Calligraphy" panose="03010101010101010101" pitchFamily="66" charset="0"/>
              </a:rPr>
            </a:br>
            <a:br>
              <a:rPr lang="en-IN" sz="3000" dirty="0">
                <a:solidFill>
                  <a:schemeClr val="accent2">
                    <a:lumMod val="75000"/>
                  </a:schemeClr>
                </a:solidFill>
                <a:latin typeface="Lucida Calligraphy" panose="03010101010101010101" pitchFamily="66" charset="0"/>
              </a:rPr>
            </a:br>
            <a:r>
              <a:rPr lang="en-IN" sz="3000" dirty="0">
                <a:solidFill>
                  <a:schemeClr val="accent2">
                    <a:lumMod val="75000"/>
                  </a:schemeClr>
                </a:solidFill>
                <a:latin typeface="Lucida Calligraphy" panose="03010101010101010101" pitchFamily="66" charset="0"/>
              </a:rPr>
              <a:t>3 WHO AN GIVE BLOOD</a:t>
            </a:r>
            <a:br>
              <a:rPr lang="en-IN" sz="3000" dirty="0">
                <a:solidFill>
                  <a:schemeClr val="accent2">
                    <a:lumMod val="75000"/>
                  </a:schemeClr>
                </a:solidFill>
                <a:latin typeface="Lucida Calligraphy" panose="03010101010101010101" pitchFamily="66" charset="0"/>
              </a:rPr>
            </a:br>
            <a:br>
              <a:rPr lang="en-IN" sz="3000" dirty="0">
                <a:solidFill>
                  <a:schemeClr val="accent2">
                    <a:lumMod val="75000"/>
                  </a:schemeClr>
                </a:solidFill>
                <a:latin typeface="Lucida Calligraphy" panose="03010101010101010101" pitchFamily="66" charset="0"/>
              </a:rPr>
            </a:br>
            <a:r>
              <a:rPr lang="en-IN" sz="3000" dirty="0">
                <a:solidFill>
                  <a:schemeClr val="accent2">
                    <a:lumMod val="75000"/>
                  </a:schemeClr>
                </a:solidFill>
                <a:latin typeface="Lucida Calligraphy" panose="03010101010101010101" pitchFamily="66" charset="0"/>
              </a:rPr>
              <a:t>4 REFER A FRIEND</a:t>
            </a:r>
            <a:br>
              <a:rPr lang="en-IN" sz="3000" dirty="0">
                <a:solidFill>
                  <a:schemeClr val="accent2">
                    <a:lumMod val="75000"/>
                  </a:schemeClr>
                </a:solidFill>
                <a:latin typeface="Lucida Calligraphy" panose="03010101010101010101" pitchFamily="66" charset="0"/>
              </a:rPr>
            </a:br>
            <a:br>
              <a:rPr lang="en-IN" sz="3000" dirty="0">
                <a:solidFill>
                  <a:schemeClr val="accent2">
                    <a:lumMod val="75000"/>
                  </a:schemeClr>
                </a:solidFill>
                <a:latin typeface="Lucida Calligraphy" panose="03010101010101010101" pitchFamily="66" charset="0"/>
              </a:rPr>
            </a:br>
            <a:r>
              <a:rPr lang="en-IN" sz="3000" dirty="0">
                <a:solidFill>
                  <a:schemeClr val="accent2">
                    <a:lumMod val="75000"/>
                  </a:schemeClr>
                </a:solidFill>
                <a:latin typeface="Lucida Calligraphy" panose="03010101010101010101" pitchFamily="66" charset="0"/>
              </a:rPr>
              <a:t>5 CONTACT US</a:t>
            </a:r>
            <a:br>
              <a:rPr lang="en-IN" sz="3000" dirty="0">
                <a:solidFill>
                  <a:schemeClr val="accent2">
                    <a:lumMod val="75000"/>
                  </a:schemeClr>
                </a:solidFill>
                <a:latin typeface="Lucida Calligraphy" panose="03010101010101010101" pitchFamily="66" charset="0"/>
              </a:rPr>
            </a:br>
            <a:br>
              <a:rPr lang="en-IN" sz="3000" dirty="0">
                <a:solidFill>
                  <a:schemeClr val="accent2">
                    <a:lumMod val="75000"/>
                  </a:schemeClr>
                </a:solidFill>
                <a:latin typeface="Lucida Calligraphy" panose="03010101010101010101" pitchFamily="66" charset="0"/>
              </a:rPr>
            </a:br>
            <a:r>
              <a:rPr lang="en-IN" sz="3000" dirty="0">
                <a:solidFill>
                  <a:schemeClr val="accent2">
                    <a:lumMod val="75000"/>
                  </a:schemeClr>
                </a:solidFill>
                <a:latin typeface="Lucida Calligraphy" panose="03010101010101010101" pitchFamily="66" charset="0"/>
              </a:rPr>
              <a:t>6 FEED BACK</a:t>
            </a:r>
            <a:br>
              <a:rPr lang="en-IN" sz="3000" dirty="0">
                <a:solidFill>
                  <a:schemeClr val="accent2">
                    <a:lumMod val="75000"/>
                  </a:schemeClr>
                </a:solidFill>
                <a:latin typeface="Lucida Calligraphy" panose="03010101010101010101" pitchFamily="66" charset="0"/>
              </a:rPr>
            </a:br>
            <a:br>
              <a:rPr lang="en-IN" sz="3000" dirty="0">
                <a:solidFill>
                  <a:schemeClr val="accent2">
                    <a:lumMod val="75000"/>
                  </a:schemeClr>
                </a:solidFill>
                <a:latin typeface="Lucida Calligraphy" panose="03010101010101010101" pitchFamily="66" charset="0"/>
              </a:rPr>
            </a:br>
            <a:endParaRPr lang="en-IN" sz="3000" dirty="0">
              <a:solidFill>
                <a:schemeClr val="accent2">
                  <a:lumMod val="75000"/>
                </a:schemeClr>
              </a:solidFill>
              <a:latin typeface="Lucida Calligraphy" panose="03010101010101010101" pitchFamily="66" charset="0"/>
            </a:endParaRPr>
          </a:p>
        </p:txBody>
      </p:sp>
      <p:sp>
        <p:nvSpPr>
          <p:cNvPr id="3" name="Slide Number Placeholder 2">
            <a:extLst>
              <a:ext uri="{FF2B5EF4-FFF2-40B4-BE49-F238E27FC236}">
                <a16:creationId xmlns:a16="http://schemas.microsoft.com/office/drawing/2014/main" id="{069E5395-191B-47E4-A164-03F268506813}"/>
              </a:ext>
            </a:extLst>
          </p:cNvPr>
          <p:cNvSpPr>
            <a:spLocks noGrp="1"/>
          </p:cNvSpPr>
          <p:nvPr>
            <p:ph type="sldNum" sz="quarter" idx="12"/>
          </p:nvPr>
        </p:nvSpPr>
        <p:spPr/>
        <p:txBody>
          <a:bodyPr/>
          <a:lstStyle/>
          <a:p>
            <a:fld id="{1691EBEF-3C86-454C-B357-F6306A0D50BC}" type="slidenum">
              <a:rPr lang="en-IN" smtClean="0"/>
              <a:t>11</a:t>
            </a:fld>
            <a:endParaRPr lang="en-IN" dirty="0"/>
          </a:p>
        </p:txBody>
      </p:sp>
    </p:spTree>
    <p:extLst>
      <p:ext uri="{BB962C8B-B14F-4D97-AF65-F5344CB8AC3E}">
        <p14:creationId xmlns:p14="http://schemas.microsoft.com/office/powerpoint/2010/main" val="582997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4BA0584-A974-49AE-8254-FB072CA62EF5}"/>
              </a:ext>
            </a:extLst>
          </p:cNvPr>
          <p:cNvSpPr>
            <a:spLocks noGrp="1"/>
          </p:cNvSpPr>
          <p:nvPr>
            <p:ph type="sldNum" sz="quarter" idx="12"/>
          </p:nvPr>
        </p:nvSpPr>
        <p:spPr/>
        <p:txBody>
          <a:bodyPr/>
          <a:lstStyle/>
          <a:p>
            <a:fld id="{1691EBEF-3C86-454C-B357-F6306A0D50BC}" type="slidenum">
              <a:rPr lang="en-IN" smtClean="0"/>
              <a:t>12</a:t>
            </a:fld>
            <a:endParaRPr lang="en-IN" dirty="0"/>
          </a:p>
        </p:txBody>
      </p:sp>
      <p:sp>
        <p:nvSpPr>
          <p:cNvPr id="4" name="TextBox 3">
            <a:extLst>
              <a:ext uri="{FF2B5EF4-FFF2-40B4-BE49-F238E27FC236}">
                <a16:creationId xmlns:a16="http://schemas.microsoft.com/office/drawing/2014/main" id="{6F7C52A5-4AC2-4C23-9403-988C19119D4D}"/>
              </a:ext>
            </a:extLst>
          </p:cNvPr>
          <p:cNvSpPr txBox="1"/>
          <p:nvPr/>
        </p:nvSpPr>
        <p:spPr>
          <a:xfrm>
            <a:off x="493059" y="494906"/>
            <a:ext cx="6096000" cy="477054"/>
          </a:xfrm>
          <a:prstGeom prst="rect">
            <a:avLst/>
          </a:prstGeom>
          <a:noFill/>
        </p:spPr>
        <p:txBody>
          <a:bodyPr wrap="square">
            <a:spAutoFit/>
          </a:bodyPr>
          <a:lstStyle/>
          <a:p>
            <a:r>
              <a:rPr lang="en-IN" sz="2500" dirty="0">
                <a:solidFill>
                  <a:schemeClr val="accent4">
                    <a:lumMod val="75000"/>
                  </a:schemeClr>
                </a:solidFill>
                <a:latin typeface="Broadway" panose="04040905080B02020502" pitchFamily="82" charset="0"/>
              </a:rPr>
              <a:t>REGISTER CODE</a:t>
            </a:r>
            <a:endParaRPr lang="en-IN" sz="2500" dirty="0"/>
          </a:p>
        </p:txBody>
      </p:sp>
      <p:sp>
        <p:nvSpPr>
          <p:cNvPr id="8" name="TextBox 7">
            <a:extLst>
              <a:ext uri="{FF2B5EF4-FFF2-40B4-BE49-F238E27FC236}">
                <a16:creationId xmlns:a16="http://schemas.microsoft.com/office/drawing/2014/main" id="{701B65FD-0A72-475F-A04E-9EFAF3F30DEF}"/>
              </a:ext>
            </a:extLst>
          </p:cNvPr>
          <p:cNvSpPr txBox="1"/>
          <p:nvPr/>
        </p:nvSpPr>
        <p:spPr>
          <a:xfrm>
            <a:off x="3881717" y="494906"/>
            <a:ext cx="6096000" cy="6001643"/>
          </a:xfrm>
          <a:prstGeom prst="rect">
            <a:avLst/>
          </a:prstGeom>
          <a:noFill/>
        </p:spPr>
        <p:txBody>
          <a:bodyPr wrap="square">
            <a:spAutoFit/>
          </a:bodyPr>
          <a:lstStyle/>
          <a:p>
            <a:r>
              <a:rPr lang="en-IN" sz="1200" dirty="0">
                <a:solidFill>
                  <a:srgbClr val="00B050"/>
                </a:solidFill>
              </a:rPr>
              <a:t>&lt;html&gt;</a:t>
            </a:r>
          </a:p>
          <a:p>
            <a:r>
              <a:rPr lang="en-IN" sz="1200" dirty="0">
                <a:solidFill>
                  <a:srgbClr val="00B050"/>
                </a:solidFill>
              </a:rPr>
              <a:t>&lt;head&gt;</a:t>
            </a:r>
          </a:p>
          <a:p>
            <a:r>
              <a:rPr lang="en-IN" sz="1200" dirty="0">
                <a:solidFill>
                  <a:srgbClr val="00B050"/>
                </a:solidFill>
              </a:rPr>
              <a:t>&lt;title&gt;Register&lt;/title&gt;</a:t>
            </a:r>
          </a:p>
          <a:p>
            <a:r>
              <a:rPr lang="en-IN" sz="1200" dirty="0">
                <a:solidFill>
                  <a:srgbClr val="00B050"/>
                </a:solidFill>
              </a:rPr>
              <a:t>&lt;style&gt;</a:t>
            </a:r>
          </a:p>
          <a:p>
            <a:r>
              <a:rPr lang="en-IN" sz="1200" dirty="0">
                <a:solidFill>
                  <a:srgbClr val="00B050"/>
                </a:solidFill>
              </a:rPr>
              <a:t>body{</a:t>
            </a:r>
          </a:p>
          <a:p>
            <a:r>
              <a:rPr lang="en-IN" sz="1200" dirty="0">
                <a:solidFill>
                  <a:srgbClr val="00B050"/>
                </a:solidFill>
              </a:rPr>
              <a:t>	background-image: </a:t>
            </a:r>
            <a:r>
              <a:rPr lang="en-IN" sz="1200" dirty="0" err="1">
                <a:solidFill>
                  <a:srgbClr val="00B050"/>
                </a:solidFill>
              </a:rPr>
              <a:t>url</a:t>
            </a:r>
            <a:r>
              <a:rPr lang="en-IN" sz="1200" dirty="0">
                <a:solidFill>
                  <a:srgbClr val="00B050"/>
                </a:solidFill>
              </a:rPr>
              <a:t>('registration.jpg');</a:t>
            </a:r>
          </a:p>
          <a:p>
            <a:r>
              <a:rPr lang="en-IN" sz="1200" dirty="0">
                <a:solidFill>
                  <a:srgbClr val="00B050"/>
                </a:solidFill>
              </a:rPr>
              <a:t>	</a:t>
            </a:r>
            <a:r>
              <a:rPr lang="en-IN" sz="1200" dirty="0" err="1">
                <a:solidFill>
                  <a:srgbClr val="00B050"/>
                </a:solidFill>
              </a:rPr>
              <a:t>background-size:cover</a:t>
            </a:r>
            <a:r>
              <a:rPr lang="en-IN" sz="1200" dirty="0">
                <a:solidFill>
                  <a:srgbClr val="00B050"/>
                </a:solidFill>
              </a:rPr>
              <a:t>;</a:t>
            </a:r>
          </a:p>
          <a:p>
            <a:r>
              <a:rPr lang="en-IN" sz="1200" dirty="0">
                <a:solidFill>
                  <a:srgbClr val="00B050"/>
                </a:solidFill>
              </a:rPr>
              <a:t>        }</a:t>
            </a:r>
          </a:p>
          <a:p>
            <a:r>
              <a:rPr lang="en-IN" sz="1200" dirty="0">
                <a:solidFill>
                  <a:srgbClr val="00B050"/>
                </a:solidFill>
              </a:rPr>
              <a:t>&lt;/style&gt;</a:t>
            </a:r>
          </a:p>
          <a:p>
            <a:r>
              <a:rPr lang="en-IN" sz="1200" dirty="0">
                <a:solidFill>
                  <a:srgbClr val="00B050"/>
                </a:solidFill>
              </a:rPr>
              <a:t>&lt;/head&gt;</a:t>
            </a:r>
          </a:p>
          <a:p>
            <a:r>
              <a:rPr lang="en-IN" sz="1200" dirty="0">
                <a:solidFill>
                  <a:srgbClr val="00B050"/>
                </a:solidFill>
              </a:rPr>
              <a:t>&lt;body&gt;</a:t>
            </a:r>
          </a:p>
          <a:p>
            <a:endParaRPr lang="en-IN" sz="1200" dirty="0">
              <a:solidFill>
                <a:srgbClr val="00B050"/>
              </a:solidFill>
            </a:endParaRPr>
          </a:p>
          <a:p>
            <a:r>
              <a:rPr lang="en-IN" sz="1200" dirty="0">
                <a:solidFill>
                  <a:srgbClr val="00B050"/>
                </a:solidFill>
              </a:rPr>
              <a:t>&lt;form&gt;</a:t>
            </a:r>
          </a:p>
          <a:p>
            <a:r>
              <a:rPr lang="en-IN" sz="1200" dirty="0">
                <a:solidFill>
                  <a:srgbClr val="00B050"/>
                </a:solidFill>
              </a:rPr>
              <a:t>&lt;font face="ariel" size="5px" </a:t>
            </a:r>
            <a:r>
              <a:rPr lang="en-IN" sz="1200" dirty="0" err="1">
                <a:solidFill>
                  <a:srgbClr val="00B050"/>
                </a:solidFill>
              </a:rPr>
              <a:t>color</a:t>
            </a:r>
            <a:r>
              <a:rPr lang="en-IN" sz="1200" dirty="0">
                <a:solidFill>
                  <a:srgbClr val="00B050"/>
                </a:solidFill>
              </a:rPr>
              <a:t>="red"&gt;</a:t>
            </a:r>
          </a:p>
          <a:p>
            <a:r>
              <a:rPr lang="en-IN" sz="1200" dirty="0">
                <a:solidFill>
                  <a:srgbClr val="00B050"/>
                </a:solidFill>
              </a:rPr>
              <a:t>&lt;label for="</a:t>
            </a:r>
            <a:r>
              <a:rPr lang="en-IN" sz="1200" dirty="0" err="1">
                <a:solidFill>
                  <a:srgbClr val="00B050"/>
                </a:solidFill>
              </a:rPr>
              <a:t>fname</a:t>
            </a:r>
            <a:r>
              <a:rPr lang="en-IN" sz="1200" dirty="0">
                <a:solidFill>
                  <a:srgbClr val="00B050"/>
                </a:solidFill>
              </a:rPr>
              <a:t>"&gt;FIRST NAME : &lt;/label&gt;&lt;BR&gt;</a:t>
            </a:r>
          </a:p>
          <a:p>
            <a:r>
              <a:rPr lang="en-IN" sz="1200" dirty="0">
                <a:solidFill>
                  <a:srgbClr val="00B050"/>
                </a:solidFill>
              </a:rPr>
              <a:t>&lt;input type="text" id="</a:t>
            </a:r>
            <a:r>
              <a:rPr lang="en-IN" sz="1200" dirty="0" err="1">
                <a:solidFill>
                  <a:srgbClr val="00B050"/>
                </a:solidFill>
              </a:rPr>
              <a:t>fname</a:t>
            </a:r>
            <a:r>
              <a:rPr lang="en-IN" sz="1200" dirty="0">
                <a:solidFill>
                  <a:srgbClr val="00B050"/>
                </a:solidFill>
              </a:rPr>
              <a:t>" name="</a:t>
            </a:r>
            <a:r>
              <a:rPr lang="en-IN" sz="1200" dirty="0" err="1">
                <a:solidFill>
                  <a:srgbClr val="00B050"/>
                </a:solidFill>
              </a:rPr>
              <a:t>fname</a:t>
            </a:r>
            <a:r>
              <a:rPr lang="en-IN" sz="1200" dirty="0">
                <a:solidFill>
                  <a:srgbClr val="00B050"/>
                </a:solidFill>
              </a:rPr>
              <a:t>"&gt;&lt;</a:t>
            </a:r>
            <a:r>
              <a:rPr lang="en-IN" sz="1200" dirty="0" err="1">
                <a:solidFill>
                  <a:srgbClr val="00B050"/>
                </a:solidFill>
              </a:rPr>
              <a:t>br</a:t>
            </a:r>
            <a:r>
              <a:rPr lang="en-IN" sz="1200" dirty="0">
                <a:solidFill>
                  <a:srgbClr val="00B050"/>
                </a:solidFill>
              </a:rPr>
              <a:t>&gt;&lt;</a:t>
            </a:r>
            <a:r>
              <a:rPr lang="en-IN" sz="1200" dirty="0" err="1">
                <a:solidFill>
                  <a:srgbClr val="00B050"/>
                </a:solidFill>
              </a:rPr>
              <a:t>br</a:t>
            </a:r>
            <a:r>
              <a:rPr lang="en-IN" sz="1200" dirty="0">
                <a:solidFill>
                  <a:srgbClr val="00B050"/>
                </a:solidFill>
              </a:rPr>
              <a:t>&gt;</a:t>
            </a:r>
          </a:p>
          <a:p>
            <a:r>
              <a:rPr lang="en-IN" sz="1200" dirty="0">
                <a:solidFill>
                  <a:srgbClr val="00B050"/>
                </a:solidFill>
              </a:rPr>
              <a:t>&lt;/font&gt;</a:t>
            </a:r>
          </a:p>
          <a:p>
            <a:endParaRPr lang="en-IN" sz="1200" dirty="0">
              <a:solidFill>
                <a:srgbClr val="00B050"/>
              </a:solidFill>
            </a:endParaRPr>
          </a:p>
          <a:p>
            <a:r>
              <a:rPr lang="en-IN" sz="1200" dirty="0">
                <a:solidFill>
                  <a:srgbClr val="00B050"/>
                </a:solidFill>
              </a:rPr>
              <a:t>&lt;font face="ariel" size="5px" </a:t>
            </a:r>
            <a:r>
              <a:rPr lang="en-IN" sz="1200" dirty="0" err="1">
                <a:solidFill>
                  <a:srgbClr val="00B050"/>
                </a:solidFill>
              </a:rPr>
              <a:t>color</a:t>
            </a:r>
            <a:r>
              <a:rPr lang="en-IN" sz="1200" dirty="0">
                <a:solidFill>
                  <a:srgbClr val="00B050"/>
                </a:solidFill>
              </a:rPr>
              <a:t>="pink"&gt;</a:t>
            </a:r>
          </a:p>
          <a:p>
            <a:r>
              <a:rPr lang="en-IN" sz="1200" dirty="0">
                <a:solidFill>
                  <a:srgbClr val="00B050"/>
                </a:solidFill>
              </a:rPr>
              <a:t>&lt;label for="</a:t>
            </a:r>
            <a:r>
              <a:rPr lang="en-IN" sz="1200" dirty="0" err="1">
                <a:solidFill>
                  <a:srgbClr val="00B050"/>
                </a:solidFill>
              </a:rPr>
              <a:t>fname</a:t>
            </a:r>
            <a:r>
              <a:rPr lang="en-IN" sz="1200" dirty="0">
                <a:solidFill>
                  <a:srgbClr val="00B050"/>
                </a:solidFill>
              </a:rPr>
              <a:t>"&gt;MIDDLE NAME : &lt;/label&gt;&lt;BR&gt;</a:t>
            </a:r>
          </a:p>
          <a:p>
            <a:r>
              <a:rPr lang="en-IN" sz="1200" dirty="0">
                <a:solidFill>
                  <a:srgbClr val="00B050"/>
                </a:solidFill>
              </a:rPr>
              <a:t>&lt;input type="text" id="</a:t>
            </a:r>
            <a:r>
              <a:rPr lang="en-IN" sz="1200" dirty="0" err="1">
                <a:solidFill>
                  <a:srgbClr val="00B050"/>
                </a:solidFill>
              </a:rPr>
              <a:t>mname</a:t>
            </a:r>
            <a:r>
              <a:rPr lang="en-IN" sz="1200" dirty="0">
                <a:solidFill>
                  <a:srgbClr val="00B050"/>
                </a:solidFill>
              </a:rPr>
              <a:t>" name="</a:t>
            </a:r>
            <a:r>
              <a:rPr lang="en-IN" sz="1200" dirty="0" err="1">
                <a:solidFill>
                  <a:srgbClr val="00B050"/>
                </a:solidFill>
              </a:rPr>
              <a:t>mname</a:t>
            </a:r>
            <a:r>
              <a:rPr lang="en-IN" sz="1200" dirty="0">
                <a:solidFill>
                  <a:srgbClr val="00B050"/>
                </a:solidFill>
              </a:rPr>
              <a:t>"&gt;&lt;</a:t>
            </a:r>
            <a:r>
              <a:rPr lang="en-IN" sz="1200" dirty="0" err="1">
                <a:solidFill>
                  <a:srgbClr val="00B050"/>
                </a:solidFill>
              </a:rPr>
              <a:t>br</a:t>
            </a:r>
            <a:r>
              <a:rPr lang="en-IN" sz="1200" dirty="0">
                <a:solidFill>
                  <a:srgbClr val="00B050"/>
                </a:solidFill>
              </a:rPr>
              <a:t>&gt;&lt;</a:t>
            </a:r>
            <a:r>
              <a:rPr lang="en-IN" sz="1200" dirty="0" err="1">
                <a:solidFill>
                  <a:srgbClr val="00B050"/>
                </a:solidFill>
              </a:rPr>
              <a:t>br</a:t>
            </a:r>
            <a:r>
              <a:rPr lang="en-IN" sz="1200" dirty="0">
                <a:solidFill>
                  <a:srgbClr val="00B050"/>
                </a:solidFill>
              </a:rPr>
              <a:t>&gt;</a:t>
            </a:r>
          </a:p>
          <a:p>
            <a:r>
              <a:rPr lang="en-IN" sz="1200" dirty="0">
                <a:solidFill>
                  <a:srgbClr val="00B050"/>
                </a:solidFill>
              </a:rPr>
              <a:t>&lt;/font&gt;</a:t>
            </a:r>
          </a:p>
          <a:p>
            <a:endParaRPr lang="en-IN" sz="1200" dirty="0">
              <a:solidFill>
                <a:srgbClr val="00B050"/>
              </a:solidFill>
            </a:endParaRPr>
          </a:p>
          <a:p>
            <a:r>
              <a:rPr lang="en-IN" sz="1200" dirty="0">
                <a:solidFill>
                  <a:srgbClr val="00B050"/>
                </a:solidFill>
              </a:rPr>
              <a:t>&lt;font face="ariel" size="5px" </a:t>
            </a:r>
            <a:r>
              <a:rPr lang="en-IN" sz="1200" dirty="0" err="1">
                <a:solidFill>
                  <a:srgbClr val="00B050"/>
                </a:solidFill>
              </a:rPr>
              <a:t>color</a:t>
            </a:r>
            <a:r>
              <a:rPr lang="en-IN" sz="1200" dirty="0">
                <a:solidFill>
                  <a:srgbClr val="00B050"/>
                </a:solidFill>
              </a:rPr>
              <a:t>="orange"&gt;</a:t>
            </a:r>
          </a:p>
          <a:p>
            <a:r>
              <a:rPr lang="en-IN" sz="1200" dirty="0">
                <a:solidFill>
                  <a:srgbClr val="00B050"/>
                </a:solidFill>
              </a:rPr>
              <a:t>&lt;label for="</a:t>
            </a:r>
            <a:r>
              <a:rPr lang="en-IN" sz="1200" dirty="0" err="1">
                <a:solidFill>
                  <a:srgbClr val="00B050"/>
                </a:solidFill>
              </a:rPr>
              <a:t>lname</a:t>
            </a:r>
            <a:r>
              <a:rPr lang="en-IN" sz="1200" dirty="0">
                <a:solidFill>
                  <a:srgbClr val="00B050"/>
                </a:solidFill>
              </a:rPr>
              <a:t>"&gt;LAST NAME : &lt;/label&gt;&lt;</a:t>
            </a:r>
            <a:r>
              <a:rPr lang="en-IN" sz="1200" dirty="0" err="1">
                <a:solidFill>
                  <a:srgbClr val="00B050"/>
                </a:solidFill>
              </a:rPr>
              <a:t>br</a:t>
            </a:r>
            <a:r>
              <a:rPr lang="en-IN" sz="1200" dirty="0">
                <a:solidFill>
                  <a:srgbClr val="00B050"/>
                </a:solidFill>
              </a:rPr>
              <a:t>&gt;</a:t>
            </a:r>
          </a:p>
          <a:p>
            <a:r>
              <a:rPr lang="en-IN" sz="1200" dirty="0">
                <a:solidFill>
                  <a:srgbClr val="00B050"/>
                </a:solidFill>
              </a:rPr>
              <a:t>&lt;input type="text" id="</a:t>
            </a:r>
            <a:r>
              <a:rPr lang="en-IN" sz="1200" dirty="0" err="1">
                <a:solidFill>
                  <a:srgbClr val="00B050"/>
                </a:solidFill>
              </a:rPr>
              <a:t>lname</a:t>
            </a:r>
            <a:r>
              <a:rPr lang="en-IN" sz="1200" dirty="0">
                <a:solidFill>
                  <a:srgbClr val="00B050"/>
                </a:solidFill>
              </a:rPr>
              <a:t>" name="</a:t>
            </a:r>
            <a:r>
              <a:rPr lang="en-IN" sz="1200" dirty="0" err="1">
                <a:solidFill>
                  <a:srgbClr val="00B050"/>
                </a:solidFill>
              </a:rPr>
              <a:t>lname</a:t>
            </a:r>
            <a:r>
              <a:rPr lang="en-IN" sz="1200" dirty="0">
                <a:solidFill>
                  <a:srgbClr val="00B050"/>
                </a:solidFill>
              </a:rPr>
              <a:t>"&gt;&lt;</a:t>
            </a:r>
            <a:r>
              <a:rPr lang="en-IN" sz="1200" dirty="0" err="1">
                <a:solidFill>
                  <a:srgbClr val="00B050"/>
                </a:solidFill>
              </a:rPr>
              <a:t>br</a:t>
            </a:r>
            <a:r>
              <a:rPr lang="en-IN" sz="1200" dirty="0">
                <a:solidFill>
                  <a:srgbClr val="00B050"/>
                </a:solidFill>
              </a:rPr>
              <a:t>&gt;&lt;</a:t>
            </a:r>
            <a:r>
              <a:rPr lang="en-IN" sz="1200" dirty="0" err="1">
                <a:solidFill>
                  <a:srgbClr val="00B050"/>
                </a:solidFill>
              </a:rPr>
              <a:t>br</a:t>
            </a:r>
            <a:r>
              <a:rPr lang="en-IN" sz="1200" dirty="0">
                <a:solidFill>
                  <a:srgbClr val="00B050"/>
                </a:solidFill>
              </a:rPr>
              <a:t>&gt;</a:t>
            </a:r>
          </a:p>
          <a:p>
            <a:r>
              <a:rPr lang="en-IN" sz="1200" dirty="0">
                <a:solidFill>
                  <a:srgbClr val="00B050"/>
                </a:solidFill>
              </a:rPr>
              <a:t>&lt;/font&gt;</a:t>
            </a:r>
          </a:p>
          <a:p>
            <a:endParaRPr lang="en-IN" sz="1200" dirty="0">
              <a:solidFill>
                <a:srgbClr val="00B050"/>
              </a:solidFill>
            </a:endParaRPr>
          </a:p>
          <a:p>
            <a:r>
              <a:rPr lang="en-IN" sz="1200" dirty="0">
                <a:solidFill>
                  <a:srgbClr val="00B050"/>
                </a:solidFill>
              </a:rPr>
              <a:t>&lt;font face="ariel" size="5px" </a:t>
            </a:r>
            <a:r>
              <a:rPr lang="en-IN" sz="1200" dirty="0" err="1">
                <a:solidFill>
                  <a:srgbClr val="00B050"/>
                </a:solidFill>
              </a:rPr>
              <a:t>color</a:t>
            </a:r>
            <a:r>
              <a:rPr lang="en-IN" sz="1200" dirty="0">
                <a:solidFill>
                  <a:srgbClr val="00B050"/>
                </a:solidFill>
              </a:rPr>
              <a:t>="blue"&gt;</a:t>
            </a:r>
          </a:p>
          <a:p>
            <a:r>
              <a:rPr lang="en-IN" sz="1200" dirty="0">
                <a:solidFill>
                  <a:srgbClr val="00B050"/>
                </a:solidFill>
              </a:rPr>
              <a:t>&lt;label for="</a:t>
            </a:r>
            <a:r>
              <a:rPr lang="en-IN" sz="1200" dirty="0" err="1">
                <a:solidFill>
                  <a:srgbClr val="00B050"/>
                </a:solidFill>
              </a:rPr>
              <a:t>lname</a:t>
            </a:r>
            <a:r>
              <a:rPr lang="en-IN" sz="1200" dirty="0">
                <a:solidFill>
                  <a:srgbClr val="00B050"/>
                </a:solidFill>
              </a:rPr>
              <a:t>"&gt;AGE : &lt;/label&gt;&lt;</a:t>
            </a:r>
            <a:r>
              <a:rPr lang="en-IN" sz="1200" dirty="0" err="1">
                <a:solidFill>
                  <a:srgbClr val="00B050"/>
                </a:solidFill>
              </a:rPr>
              <a:t>br</a:t>
            </a:r>
            <a:r>
              <a:rPr lang="en-IN" sz="1200" dirty="0">
                <a:solidFill>
                  <a:srgbClr val="00B050"/>
                </a:solidFill>
              </a:rPr>
              <a:t>&gt;</a:t>
            </a:r>
          </a:p>
          <a:p>
            <a:r>
              <a:rPr lang="en-IN" sz="1200" dirty="0">
                <a:solidFill>
                  <a:srgbClr val="00B050"/>
                </a:solidFill>
              </a:rPr>
              <a:t>&lt;input type="text" id="age" name="age"&gt;&lt;</a:t>
            </a:r>
            <a:r>
              <a:rPr lang="en-IN" sz="1200" dirty="0" err="1">
                <a:solidFill>
                  <a:srgbClr val="00B050"/>
                </a:solidFill>
              </a:rPr>
              <a:t>br</a:t>
            </a:r>
            <a:r>
              <a:rPr lang="en-IN" sz="1200" dirty="0">
                <a:solidFill>
                  <a:srgbClr val="00B050"/>
                </a:solidFill>
              </a:rPr>
              <a:t>&gt;&lt;</a:t>
            </a:r>
            <a:r>
              <a:rPr lang="en-IN" sz="1200" dirty="0" err="1">
                <a:solidFill>
                  <a:srgbClr val="00B050"/>
                </a:solidFill>
              </a:rPr>
              <a:t>br</a:t>
            </a:r>
            <a:r>
              <a:rPr lang="en-IN" sz="1200" dirty="0">
                <a:solidFill>
                  <a:srgbClr val="00B050"/>
                </a:solidFill>
              </a:rPr>
              <a:t>&gt;</a:t>
            </a:r>
          </a:p>
          <a:p>
            <a:r>
              <a:rPr lang="en-IN" sz="1200" dirty="0">
                <a:solidFill>
                  <a:srgbClr val="00B050"/>
                </a:solidFill>
              </a:rPr>
              <a:t>&lt;/font&gt;</a:t>
            </a:r>
          </a:p>
        </p:txBody>
      </p:sp>
    </p:spTree>
    <p:extLst>
      <p:ext uri="{BB962C8B-B14F-4D97-AF65-F5344CB8AC3E}">
        <p14:creationId xmlns:p14="http://schemas.microsoft.com/office/powerpoint/2010/main" val="730736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FAB597-D57E-4CA1-816E-A7ADE776EE4D}"/>
              </a:ext>
            </a:extLst>
          </p:cNvPr>
          <p:cNvSpPr>
            <a:spLocks noGrp="1"/>
          </p:cNvSpPr>
          <p:nvPr>
            <p:ph type="sldNum" sz="quarter" idx="12"/>
          </p:nvPr>
        </p:nvSpPr>
        <p:spPr/>
        <p:txBody>
          <a:bodyPr/>
          <a:lstStyle/>
          <a:p>
            <a:fld id="{1691EBEF-3C86-454C-B357-F6306A0D50BC}" type="slidenum">
              <a:rPr lang="en-IN" smtClean="0"/>
              <a:t>13</a:t>
            </a:fld>
            <a:endParaRPr lang="en-IN" dirty="0"/>
          </a:p>
        </p:txBody>
      </p:sp>
      <p:sp>
        <p:nvSpPr>
          <p:cNvPr id="4" name="TextBox 3">
            <a:extLst>
              <a:ext uri="{FF2B5EF4-FFF2-40B4-BE49-F238E27FC236}">
                <a16:creationId xmlns:a16="http://schemas.microsoft.com/office/drawing/2014/main" id="{1C37D6AB-9789-4A31-B6FA-65D5E49C8C91}"/>
              </a:ext>
            </a:extLst>
          </p:cNvPr>
          <p:cNvSpPr txBox="1"/>
          <p:nvPr/>
        </p:nvSpPr>
        <p:spPr>
          <a:xfrm>
            <a:off x="3971365" y="682094"/>
            <a:ext cx="6096000" cy="5493812"/>
          </a:xfrm>
          <a:prstGeom prst="rect">
            <a:avLst/>
          </a:prstGeom>
          <a:noFill/>
        </p:spPr>
        <p:txBody>
          <a:bodyPr wrap="square">
            <a:spAutoFit/>
          </a:bodyPr>
          <a:lstStyle/>
          <a:p>
            <a:r>
              <a:rPr lang="en-IN" sz="1300" dirty="0">
                <a:solidFill>
                  <a:srgbClr val="00B050"/>
                </a:solidFill>
              </a:rPr>
              <a:t>&lt;font face="ariel" size="5px" </a:t>
            </a:r>
            <a:r>
              <a:rPr lang="en-IN" sz="1300" dirty="0" err="1">
                <a:solidFill>
                  <a:srgbClr val="00B050"/>
                </a:solidFill>
              </a:rPr>
              <a:t>color</a:t>
            </a:r>
            <a:r>
              <a:rPr lang="en-IN" sz="1300" dirty="0">
                <a:solidFill>
                  <a:srgbClr val="00B050"/>
                </a:solidFill>
              </a:rPr>
              <a:t>="green"&gt;</a:t>
            </a:r>
          </a:p>
          <a:p>
            <a:r>
              <a:rPr lang="en-IN" sz="1300" dirty="0">
                <a:solidFill>
                  <a:srgbClr val="00B050"/>
                </a:solidFill>
              </a:rPr>
              <a:t>&lt;label for="</a:t>
            </a:r>
            <a:r>
              <a:rPr lang="en-IN" sz="1300" dirty="0" err="1">
                <a:solidFill>
                  <a:srgbClr val="00B050"/>
                </a:solidFill>
              </a:rPr>
              <a:t>lname</a:t>
            </a:r>
            <a:r>
              <a:rPr lang="en-IN" sz="1300" dirty="0">
                <a:solidFill>
                  <a:srgbClr val="00B050"/>
                </a:solidFill>
              </a:rPr>
              <a:t>"&gt;EMAIL : &lt;/label&gt;&lt;</a:t>
            </a:r>
            <a:r>
              <a:rPr lang="en-IN" sz="1300" dirty="0" err="1">
                <a:solidFill>
                  <a:srgbClr val="00B050"/>
                </a:solidFill>
              </a:rPr>
              <a:t>br</a:t>
            </a:r>
            <a:r>
              <a:rPr lang="en-IN" sz="1300" dirty="0">
                <a:solidFill>
                  <a:srgbClr val="00B050"/>
                </a:solidFill>
              </a:rPr>
              <a:t>&gt;</a:t>
            </a:r>
          </a:p>
          <a:p>
            <a:r>
              <a:rPr lang="en-IN" sz="1300" dirty="0">
                <a:solidFill>
                  <a:srgbClr val="00B050"/>
                </a:solidFill>
              </a:rPr>
              <a:t>&lt;input type="text" id="email" name="email"&gt;&lt;</a:t>
            </a:r>
            <a:r>
              <a:rPr lang="en-IN" sz="1300" dirty="0" err="1">
                <a:solidFill>
                  <a:srgbClr val="00B050"/>
                </a:solidFill>
              </a:rPr>
              <a:t>br</a:t>
            </a:r>
            <a:r>
              <a:rPr lang="en-IN" sz="1300" dirty="0">
                <a:solidFill>
                  <a:srgbClr val="00B050"/>
                </a:solidFill>
              </a:rPr>
              <a:t>&gt;&lt;</a:t>
            </a:r>
            <a:r>
              <a:rPr lang="en-IN" sz="1300" dirty="0" err="1">
                <a:solidFill>
                  <a:srgbClr val="00B050"/>
                </a:solidFill>
              </a:rPr>
              <a:t>br</a:t>
            </a:r>
            <a:r>
              <a:rPr lang="en-IN" sz="1300" dirty="0">
                <a:solidFill>
                  <a:srgbClr val="00B050"/>
                </a:solidFill>
              </a:rPr>
              <a:t>&gt;</a:t>
            </a:r>
          </a:p>
          <a:p>
            <a:r>
              <a:rPr lang="en-IN" sz="1300" dirty="0">
                <a:solidFill>
                  <a:srgbClr val="00B050"/>
                </a:solidFill>
              </a:rPr>
              <a:t>&lt;/font&gt;</a:t>
            </a:r>
          </a:p>
          <a:p>
            <a:endParaRPr lang="en-IN" sz="1300" dirty="0">
              <a:solidFill>
                <a:srgbClr val="00B050"/>
              </a:solidFill>
            </a:endParaRPr>
          </a:p>
          <a:p>
            <a:r>
              <a:rPr lang="en-IN" sz="1300" dirty="0">
                <a:solidFill>
                  <a:srgbClr val="00B050"/>
                </a:solidFill>
              </a:rPr>
              <a:t>&lt;font face="ariel" size="5px" </a:t>
            </a:r>
            <a:r>
              <a:rPr lang="en-IN" sz="1300" dirty="0" err="1">
                <a:solidFill>
                  <a:srgbClr val="00B050"/>
                </a:solidFill>
              </a:rPr>
              <a:t>color</a:t>
            </a:r>
            <a:r>
              <a:rPr lang="en-IN" sz="1300" dirty="0">
                <a:solidFill>
                  <a:srgbClr val="00B050"/>
                </a:solidFill>
              </a:rPr>
              <a:t>="violet"&gt;</a:t>
            </a:r>
          </a:p>
          <a:p>
            <a:r>
              <a:rPr lang="en-IN" sz="1300" dirty="0">
                <a:solidFill>
                  <a:srgbClr val="00B050"/>
                </a:solidFill>
              </a:rPr>
              <a:t>&lt;label for="</a:t>
            </a:r>
            <a:r>
              <a:rPr lang="en-IN" sz="1300" dirty="0" err="1">
                <a:solidFill>
                  <a:srgbClr val="00B050"/>
                </a:solidFill>
              </a:rPr>
              <a:t>lname</a:t>
            </a:r>
            <a:r>
              <a:rPr lang="en-IN" sz="1300" dirty="0">
                <a:solidFill>
                  <a:srgbClr val="00B050"/>
                </a:solidFill>
              </a:rPr>
              <a:t>"&gt;CONTACT : &lt;/label&gt;&lt;</a:t>
            </a:r>
            <a:r>
              <a:rPr lang="en-IN" sz="1300" dirty="0" err="1">
                <a:solidFill>
                  <a:srgbClr val="00B050"/>
                </a:solidFill>
              </a:rPr>
              <a:t>br</a:t>
            </a:r>
            <a:r>
              <a:rPr lang="en-IN" sz="1300" dirty="0">
                <a:solidFill>
                  <a:srgbClr val="00B050"/>
                </a:solidFill>
              </a:rPr>
              <a:t>&gt;</a:t>
            </a:r>
          </a:p>
          <a:p>
            <a:r>
              <a:rPr lang="en-IN" sz="1300" dirty="0">
                <a:solidFill>
                  <a:srgbClr val="00B050"/>
                </a:solidFill>
              </a:rPr>
              <a:t>&lt;input type="text" id="contact" name="contact"&gt;&lt;</a:t>
            </a:r>
            <a:r>
              <a:rPr lang="en-IN" sz="1300" dirty="0" err="1">
                <a:solidFill>
                  <a:srgbClr val="00B050"/>
                </a:solidFill>
              </a:rPr>
              <a:t>br</a:t>
            </a:r>
            <a:r>
              <a:rPr lang="en-IN" sz="1300" dirty="0">
                <a:solidFill>
                  <a:srgbClr val="00B050"/>
                </a:solidFill>
              </a:rPr>
              <a:t>&gt;&lt;</a:t>
            </a:r>
            <a:r>
              <a:rPr lang="en-IN" sz="1300" dirty="0" err="1">
                <a:solidFill>
                  <a:srgbClr val="00B050"/>
                </a:solidFill>
              </a:rPr>
              <a:t>br</a:t>
            </a:r>
            <a:r>
              <a:rPr lang="en-IN" sz="1300" dirty="0">
                <a:solidFill>
                  <a:srgbClr val="00B050"/>
                </a:solidFill>
              </a:rPr>
              <a:t>&gt;</a:t>
            </a:r>
          </a:p>
          <a:p>
            <a:r>
              <a:rPr lang="en-IN" sz="1300" dirty="0">
                <a:solidFill>
                  <a:srgbClr val="00B050"/>
                </a:solidFill>
              </a:rPr>
              <a:t>&lt;/font&gt;</a:t>
            </a:r>
          </a:p>
          <a:p>
            <a:endParaRPr lang="en-IN" sz="1300" dirty="0">
              <a:solidFill>
                <a:srgbClr val="00B050"/>
              </a:solidFill>
            </a:endParaRPr>
          </a:p>
          <a:p>
            <a:r>
              <a:rPr lang="en-IN" sz="1300" dirty="0">
                <a:solidFill>
                  <a:srgbClr val="00B050"/>
                </a:solidFill>
              </a:rPr>
              <a:t>&lt;/form&gt;</a:t>
            </a:r>
          </a:p>
          <a:p>
            <a:endParaRPr lang="en-IN" sz="1300" dirty="0">
              <a:solidFill>
                <a:srgbClr val="00B050"/>
              </a:solidFill>
            </a:endParaRPr>
          </a:p>
          <a:p>
            <a:r>
              <a:rPr lang="en-IN" sz="1300" dirty="0">
                <a:solidFill>
                  <a:srgbClr val="00B050"/>
                </a:solidFill>
              </a:rPr>
              <a:t>&lt;font face="ariel" size="5px" </a:t>
            </a:r>
            <a:r>
              <a:rPr lang="en-IN" sz="1300" dirty="0" err="1">
                <a:solidFill>
                  <a:srgbClr val="00B050"/>
                </a:solidFill>
              </a:rPr>
              <a:t>color</a:t>
            </a:r>
            <a:r>
              <a:rPr lang="en-IN" sz="1300" dirty="0">
                <a:solidFill>
                  <a:srgbClr val="00B050"/>
                </a:solidFill>
              </a:rPr>
              <a:t>="blue"&gt;</a:t>
            </a:r>
          </a:p>
          <a:p>
            <a:r>
              <a:rPr lang="en-IN" sz="1300" dirty="0">
                <a:solidFill>
                  <a:srgbClr val="00B050"/>
                </a:solidFill>
              </a:rPr>
              <a:t>&lt;input type="radio" name="gender" id="male"&gt;</a:t>
            </a:r>
          </a:p>
          <a:p>
            <a:r>
              <a:rPr lang="en-IN" sz="1300" dirty="0">
                <a:solidFill>
                  <a:srgbClr val="00B050"/>
                </a:solidFill>
              </a:rPr>
              <a:t>&lt;label for="male"&gt;male&lt;/label&gt;</a:t>
            </a:r>
          </a:p>
          <a:p>
            <a:endParaRPr lang="en-IN" sz="1300" dirty="0">
              <a:solidFill>
                <a:srgbClr val="00B050"/>
              </a:solidFill>
            </a:endParaRPr>
          </a:p>
          <a:p>
            <a:r>
              <a:rPr lang="en-IN" sz="1300" dirty="0">
                <a:solidFill>
                  <a:srgbClr val="00B050"/>
                </a:solidFill>
              </a:rPr>
              <a:t>&lt;input type="radio" name="gender" id="female"&gt;</a:t>
            </a:r>
          </a:p>
          <a:p>
            <a:r>
              <a:rPr lang="en-IN" sz="1300" dirty="0">
                <a:solidFill>
                  <a:srgbClr val="00B050"/>
                </a:solidFill>
              </a:rPr>
              <a:t>&lt;label for="female"&gt;female&lt;/label&gt;&lt;</a:t>
            </a:r>
            <a:r>
              <a:rPr lang="en-IN" sz="1300" dirty="0" err="1">
                <a:solidFill>
                  <a:srgbClr val="00B050"/>
                </a:solidFill>
              </a:rPr>
              <a:t>br</a:t>
            </a:r>
            <a:r>
              <a:rPr lang="en-IN" sz="1300" dirty="0">
                <a:solidFill>
                  <a:srgbClr val="00B050"/>
                </a:solidFill>
              </a:rPr>
              <a:t>&gt;&lt;</a:t>
            </a:r>
            <a:r>
              <a:rPr lang="en-IN" sz="1300" dirty="0" err="1">
                <a:solidFill>
                  <a:srgbClr val="00B050"/>
                </a:solidFill>
              </a:rPr>
              <a:t>br</a:t>
            </a:r>
            <a:r>
              <a:rPr lang="en-IN" sz="1300" dirty="0">
                <a:solidFill>
                  <a:srgbClr val="00B050"/>
                </a:solidFill>
              </a:rPr>
              <a:t>&gt;</a:t>
            </a:r>
          </a:p>
          <a:p>
            <a:r>
              <a:rPr lang="en-IN" sz="1300" dirty="0">
                <a:solidFill>
                  <a:srgbClr val="00B050"/>
                </a:solidFill>
              </a:rPr>
              <a:t>&lt;/font&gt;</a:t>
            </a:r>
          </a:p>
          <a:p>
            <a:endParaRPr lang="en-IN" sz="1300" dirty="0">
              <a:solidFill>
                <a:srgbClr val="00B050"/>
              </a:solidFill>
            </a:endParaRPr>
          </a:p>
          <a:p>
            <a:r>
              <a:rPr lang="en-IN" sz="1300" dirty="0">
                <a:solidFill>
                  <a:srgbClr val="00B050"/>
                </a:solidFill>
              </a:rPr>
              <a:t>&lt;form&gt;&lt;input type="submit"&gt;&lt;/form&gt;</a:t>
            </a:r>
          </a:p>
          <a:p>
            <a:endParaRPr lang="en-IN" sz="1300" dirty="0">
              <a:solidFill>
                <a:srgbClr val="00B050"/>
              </a:solidFill>
            </a:endParaRPr>
          </a:p>
          <a:p>
            <a:endParaRPr lang="en-IN" sz="1300" dirty="0">
              <a:solidFill>
                <a:srgbClr val="00B050"/>
              </a:solidFill>
            </a:endParaRPr>
          </a:p>
          <a:p>
            <a:endParaRPr lang="en-IN" sz="1300" dirty="0">
              <a:solidFill>
                <a:srgbClr val="00B050"/>
              </a:solidFill>
            </a:endParaRPr>
          </a:p>
          <a:p>
            <a:endParaRPr lang="en-IN" sz="1300" dirty="0">
              <a:solidFill>
                <a:srgbClr val="00B050"/>
              </a:solidFill>
            </a:endParaRPr>
          </a:p>
          <a:p>
            <a:r>
              <a:rPr lang="en-IN" sz="1300" dirty="0">
                <a:solidFill>
                  <a:srgbClr val="00B050"/>
                </a:solidFill>
              </a:rPr>
              <a:t>&lt;/body&gt;</a:t>
            </a:r>
          </a:p>
          <a:p>
            <a:r>
              <a:rPr lang="en-IN" sz="1300" dirty="0">
                <a:solidFill>
                  <a:srgbClr val="00B050"/>
                </a:solidFill>
              </a:rPr>
              <a:t>&lt;/html&gt;</a:t>
            </a:r>
          </a:p>
        </p:txBody>
      </p:sp>
    </p:spTree>
    <p:extLst>
      <p:ext uri="{BB962C8B-B14F-4D97-AF65-F5344CB8AC3E}">
        <p14:creationId xmlns:p14="http://schemas.microsoft.com/office/powerpoint/2010/main" val="33766493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A2211-31A6-479F-8760-4AEE26011D15}"/>
              </a:ext>
            </a:extLst>
          </p:cNvPr>
          <p:cNvSpPr>
            <a:spLocks noGrp="1"/>
          </p:cNvSpPr>
          <p:nvPr>
            <p:ph type="title"/>
          </p:nvPr>
        </p:nvSpPr>
        <p:spPr>
          <a:xfrm>
            <a:off x="5619378" y="3953437"/>
            <a:ext cx="4351025" cy="1284755"/>
          </a:xfrm>
        </p:spPr>
        <p:txBody>
          <a:bodyPr/>
          <a:lstStyle/>
          <a:p>
            <a:endParaRPr lang="en-IN" dirty="0">
              <a:solidFill>
                <a:srgbClr val="00B0F0"/>
              </a:solidFill>
              <a:latin typeface="Chiller" panose="04020404031007020602" pitchFamily="82" charset="0"/>
            </a:endParaRPr>
          </a:p>
        </p:txBody>
      </p:sp>
      <p:sp>
        <p:nvSpPr>
          <p:cNvPr id="3" name="Text Placeholder 2">
            <a:extLst>
              <a:ext uri="{FF2B5EF4-FFF2-40B4-BE49-F238E27FC236}">
                <a16:creationId xmlns:a16="http://schemas.microsoft.com/office/drawing/2014/main" id="{464DF4F5-BA5D-4CB0-8B15-4C12157A537D}"/>
              </a:ext>
            </a:extLst>
          </p:cNvPr>
          <p:cNvSpPr>
            <a:spLocks noGrp="1"/>
          </p:cNvSpPr>
          <p:nvPr>
            <p:ph type="body" idx="1"/>
          </p:nvPr>
        </p:nvSpPr>
        <p:spPr>
          <a:xfrm>
            <a:off x="8188776" y="0"/>
            <a:ext cx="3757545" cy="815788"/>
          </a:xfrm>
        </p:spPr>
        <p:txBody>
          <a:bodyPr>
            <a:normAutofit/>
          </a:bodyPr>
          <a:lstStyle/>
          <a:p>
            <a:r>
              <a:rPr lang="en-IN" sz="3000" dirty="0">
                <a:latin typeface="Algerian" panose="04020705040A02060702" pitchFamily="82" charset="0"/>
              </a:rPr>
              <a:t>REGISTER</a:t>
            </a:r>
          </a:p>
        </p:txBody>
      </p:sp>
      <p:pic>
        <p:nvPicPr>
          <p:cNvPr id="5" name="Picture 4">
            <a:extLst>
              <a:ext uri="{FF2B5EF4-FFF2-40B4-BE49-F238E27FC236}">
                <a16:creationId xmlns:a16="http://schemas.microsoft.com/office/drawing/2014/main" id="{2F9CC9C9-D3C7-4255-B6BA-422CB36D6B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177" y="645458"/>
            <a:ext cx="9252452" cy="6024283"/>
          </a:xfrm>
          <a:prstGeom prst="rect">
            <a:avLst/>
          </a:prstGeom>
        </p:spPr>
      </p:pic>
      <p:sp>
        <p:nvSpPr>
          <p:cNvPr id="9" name="Slide Number Placeholder 8">
            <a:extLst>
              <a:ext uri="{FF2B5EF4-FFF2-40B4-BE49-F238E27FC236}">
                <a16:creationId xmlns:a16="http://schemas.microsoft.com/office/drawing/2014/main" id="{47C6C58C-D014-45DE-AF3D-D89593834409}"/>
              </a:ext>
            </a:extLst>
          </p:cNvPr>
          <p:cNvSpPr>
            <a:spLocks noGrp="1"/>
          </p:cNvSpPr>
          <p:nvPr>
            <p:ph type="sldNum" sz="quarter" idx="12"/>
          </p:nvPr>
        </p:nvSpPr>
        <p:spPr/>
        <p:txBody>
          <a:bodyPr/>
          <a:lstStyle/>
          <a:p>
            <a:fld id="{1691EBEF-3C86-454C-B357-F6306A0D50BC}" type="slidenum">
              <a:rPr lang="en-IN" smtClean="0"/>
              <a:t>14</a:t>
            </a:fld>
            <a:endParaRPr lang="en-IN" dirty="0"/>
          </a:p>
        </p:txBody>
      </p:sp>
    </p:spTree>
    <p:extLst>
      <p:ext uri="{BB962C8B-B14F-4D97-AF65-F5344CB8AC3E}">
        <p14:creationId xmlns:p14="http://schemas.microsoft.com/office/powerpoint/2010/main" val="1563619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05BC7E1-6C44-4F20-858C-FB3C7E7C25B0}"/>
              </a:ext>
            </a:extLst>
          </p:cNvPr>
          <p:cNvSpPr>
            <a:spLocks noGrp="1"/>
          </p:cNvSpPr>
          <p:nvPr>
            <p:ph type="sldNum" sz="quarter" idx="12"/>
          </p:nvPr>
        </p:nvSpPr>
        <p:spPr/>
        <p:txBody>
          <a:bodyPr/>
          <a:lstStyle/>
          <a:p>
            <a:fld id="{1691EBEF-3C86-454C-B357-F6306A0D50BC}" type="slidenum">
              <a:rPr lang="en-IN" smtClean="0"/>
              <a:t>15</a:t>
            </a:fld>
            <a:endParaRPr lang="en-IN" dirty="0"/>
          </a:p>
        </p:txBody>
      </p:sp>
      <p:sp>
        <p:nvSpPr>
          <p:cNvPr id="4" name="TextBox 3">
            <a:extLst>
              <a:ext uri="{FF2B5EF4-FFF2-40B4-BE49-F238E27FC236}">
                <a16:creationId xmlns:a16="http://schemas.microsoft.com/office/drawing/2014/main" id="{84BB8D30-3302-4D69-B45C-F5A1408E161F}"/>
              </a:ext>
            </a:extLst>
          </p:cNvPr>
          <p:cNvSpPr txBox="1"/>
          <p:nvPr/>
        </p:nvSpPr>
        <p:spPr>
          <a:xfrm>
            <a:off x="9463198" y="2188313"/>
            <a:ext cx="2728802" cy="2215991"/>
          </a:xfrm>
          <a:prstGeom prst="rect">
            <a:avLst/>
          </a:prstGeom>
          <a:noFill/>
        </p:spPr>
        <p:txBody>
          <a:bodyPr wrap="square">
            <a:spAutoFit/>
          </a:bodyPr>
          <a:lstStyle/>
          <a:p>
            <a:r>
              <a:rPr lang="en-IN" sz="3000" dirty="0">
                <a:solidFill>
                  <a:srgbClr val="00B0F0"/>
                </a:solidFill>
                <a:latin typeface="Snap ITC" panose="04040A07060A02020202" pitchFamily="82" charset="0"/>
              </a:rPr>
              <a:t>WHY</a:t>
            </a:r>
            <a:br>
              <a:rPr lang="en-IN" sz="3000" dirty="0">
                <a:solidFill>
                  <a:srgbClr val="00B0F0"/>
                </a:solidFill>
                <a:latin typeface="Snap ITC" panose="04040A07060A02020202" pitchFamily="82" charset="0"/>
              </a:rPr>
            </a:br>
            <a:r>
              <a:rPr lang="en-IN" sz="3000" dirty="0">
                <a:solidFill>
                  <a:srgbClr val="00B0F0"/>
                </a:solidFill>
                <a:latin typeface="Snap ITC" panose="04040A07060A02020202" pitchFamily="82" charset="0"/>
              </a:rPr>
              <a:t>DONATE</a:t>
            </a:r>
            <a:br>
              <a:rPr lang="en-IN" sz="3000" dirty="0">
                <a:solidFill>
                  <a:srgbClr val="00B0F0"/>
                </a:solidFill>
                <a:latin typeface="Snap ITC" panose="04040A07060A02020202" pitchFamily="82" charset="0"/>
              </a:rPr>
            </a:br>
            <a:r>
              <a:rPr lang="en-IN" sz="3000" dirty="0">
                <a:solidFill>
                  <a:srgbClr val="00B0F0"/>
                </a:solidFill>
                <a:latin typeface="Snap ITC" panose="04040A07060A02020202" pitchFamily="82" charset="0"/>
              </a:rPr>
              <a:t>BLOOD</a:t>
            </a:r>
            <a:br>
              <a:rPr lang="en-IN" sz="3000" dirty="0">
                <a:solidFill>
                  <a:srgbClr val="00B0F0"/>
                </a:solidFill>
                <a:latin typeface="Snap ITC" panose="04040A07060A02020202" pitchFamily="82" charset="0"/>
              </a:rPr>
            </a:br>
            <a:r>
              <a:rPr lang="en-IN" sz="3000" dirty="0">
                <a:solidFill>
                  <a:srgbClr val="00B0F0"/>
                </a:solidFill>
                <a:latin typeface="Snap ITC" panose="04040A07060A02020202" pitchFamily="82" charset="0"/>
              </a:rPr>
              <a:t>CODE</a:t>
            </a:r>
            <a:br>
              <a:rPr lang="en-IN" dirty="0">
                <a:solidFill>
                  <a:srgbClr val="00B0F0"/>
                </a:solidFill>
                <a:latin typeface="Snap ITC" panose="04040A07060A02020202" pitchFamily="82" charset="0"/>
              </a:rPr>
            </a:br>
            <a:endParaRPr lang="en-IN" dirty="0"/>
          </a:p>
        </p:txBody>
      </p:sp>
      <p:sp>
        <p:nvSpPr>
          <p:cNvPr id="6" name="TextBox 5">
            <a:extLst>
              <a:ext uri="{FF2B5EF4-FFF2-40B4-BE49-F238E27FC236}">
                <a16:creationId xmlns:a16="http://schemas.microsoft.com/office/drawing/2014/main" id="{DF1D5438-7B1E-4AFC-987A-2F04ED4A8705}"/>
              </a:ext>
            </a:extLst>
          </p:cNvPr>
          <p:cNvSpPr txBox="1"/>
          <p:nvPr/>
        </p:nvSpPr>
        <p:spPr>
          <a:xfrm>
            <a:off x="507457" y="577491"/>
            <a:ext cx="8955741" cy="5170646"/>
          </a:xfrm>
          <a:prstGeom prst="rect">
            <a:avLst/>
          </a:prstGeom>
          <a:noFill/>
        </p:spPr>
        <p:txBody>
          <a:bodyPr wrap="square">
            <a:spAutoFit/>
          </a:bodyPr>
          <a:lstStyle/>
          <a:p>
            <a:r>
              <a:rPr lang="en-IN" sz="1500" dirty="0">
                <a:solidFill>
                  <a:schemeClr val="accent5">
                    <a:lumMod val="75000"/>
                  </a:schemeClr>
                </a:solidFill>
              </a:rPr>
              <a:t>&lt;html&gt;</a:t>
            </a:r>
          </a:p>
          <a:p>
            <a:r>
              <a:rPr lang="en-IN" sz="1500" dirty="0">
                <a:solidFill>
                  <a:schemeClr val="accent5">
                    <a:lumMod val="75000"/>
                  </a:schemeClr>
                </a:solidFill>
              </a:rPr>
              <a:t>&lt;head&gt;</a:t>
            </a:r>
          </a:p>
          <a:p>
            <a:r>
              <a:rPr lang="en-IN" sz="1500" dirty="0">
                <a:solidFill>
                  <a:schemeClr val="accent5">
                    <a:lumMod val="75000"/>
                  </a:schemeClr>
                </a:solidFill>
              </a:rPr>
              <a:t>&lt;body&gt;</a:t>
            </a:r>
          </a:p>
          <a:p>
            <a:r>
              <a:rPr lang="en-IN" sz="1500" dirty="0">
                <a:solidFill>
                  <a:schemeClr val="accent5">
                    <a:lumMod val="75000"/>
                  </a:schemeClr>
                </a:solidFill>
              </a:rPr>
              <a:t>&lt;font face="ariel" size="5px" </a:t>
            </a:r>
            <a:r>
              <a:rPr lang="en-IN" sz="1500" dirty="0" err="1">
                <a:solidFill>
                  <a:schemeClr val="accent5">
                    <a:lumMod val="75000"/>
                  </a:schemeClr>
                </a:solidFill>
              </a:rPr>
              <a:t>color</a:t>
            </a:r>
            <a:r>
              <a:rPr lang="en-IN" sz="1500" dirty="0">
                <a:solidFill>
                  <a:schemeClr val="accent5">
                    <a:lumMod val="75000"/>
                  </a:schemeClr>
                </a:solidFill>
              </a:rPr>
              <a:t>="blue"&gt;</a:t>
            </a:r>
          </a:p>
          <a:p>
            <a:r>
              <a:rPr lang="en-IN" sz="1500" dirty="0">
                <a:solidFill>
                  <a:schemeClr val="accent5">
                    <a:lumMod val="75000"/>
                  </a:schemeClr>
                </a:solidFill>
              </a:rPr>
              <a:t> &lt;p&gt;A blood donation is truly an altruistic gift that an individual can give to others in need. In only 45-60 minutes, an eligible individual can donate one unit of blood that </a:t>
            </a:r>
          </a:p>
          <a:p>
            <a:r>
              <a:rPr lang="en-IN" sz="1500" dirty="0">
                <a:solidFill>
                  <a:schemeClr val="accent5">
                    <a:lumMod val="75000"/>
                  </a:schemeClr>
                </a:solidFill>
              </a:rPr>
              <a:t>can be separated into four individual components </a:t>
            </a:r>
          </a:p>
          <a:p>
            <a:r>
              <a:rPr lang="en-IN" sz="1500" dirty="0">
                <a:solidFill>
                  <a:schemeClr val="accent5">
                    <a:lumMod val="75000"/>
                  </a:schemeClr>
                </a:solidFill>
              </a:rPr>
              <a:t>that could help save multiple lives.&lt;/p&gt;&lt;</a:t>
            </a:r>
            <a:r>
              <a:rPr lang="en-IN" sz="1500" dirty="0" err="1">
                <a:solidFill>
                  <a:schemeClr val="accent5">
                    <a:lumMod val="75000"/>
                  </a:schemeClr>
                </a:solidFill>
              </a:rPr>
              <a:t>br</a:t>
            </a:r>
            <a:r>
              <a:rPr lang="en-IN" sz="1500" dirty="0">
                <a:solidFill>
                  <a:schemeClr val="accent5">
                    <a:lumMod val="75000"/>
                  </a:schemeClr>
                </a:solidFill>
              </a:rPr>
              <a:t>&gt;</a:t>
            </a:r>
          </a:p>
          <a:p>
            <a:endParaRPr lang="en-IN" sz="1500" dirty="0">
              <a:solidFill>
                <a:schemeClr val="accent5">
                  <a:lumMod val="75000"/>
                </a:schemeClr>
              </a:solidFill>
            </a:endParaRPr>
          </a:p>
          <a:p>
            <a:endParaRPr lang="en-IN" sz="1500" dirty="0">
              <a:solidFill>
                <a:schemeClr val="accent5">
                  <a:lumMod val="75000"/>
                </a:schemeClr>
              </a:solidFill>
            </a:endParaRPr>
          </a:p>
          <a:p>
            <a:r>
              <a:rPr lang="en-IN" sz="1500" dirty="0">
                <a:solidFill>
                  <a:schemeClr val="accent5">
                    <a:lumMod val="75000"/>
                  </a:schemeClr>
                </a:solidFill>
              </a:rPr>
              <a:t> &lt;p&gt;There is a constant need for a regular supply of blood because it can be stored only</a:t>
            </a:r>
          </a:p>
          <a:p>
            <a:r>
              <a:rPr lang="en-IN" sz="1500" dirty="0">
                <a:solidFill>
                  <a:schemeClr val="accent5">
                    <a:lumMod val="75000"/>
                  </a:schemeClr>
                </a:solidFill>
              </a:rPr>
              <a:t> for a limited period of time before use. Regular blood donation by a sufficient number</a:t>
            </a:r>
          </a:p>
          <a:p>
            <a:r>
              <a:rPr lang="en-IN" sz="1500" dirty="0">
                <a:solidFill>
                  <a:schemeClr val="accent5">
                    <a:lumMod val="75000"/>
                  </a:schemeClr>
                </a:solidFill>
              </a:rPr>
              <a:t> of healthy people is needed to ensure that blood will always be available whenever and </a:t>
            </a:r>
          </a:p>
          <a:p>
            <a:r>
              <a:rPr lang="en-IN" sz="1500" dirty="0">
                <a:solidFill>
                  <a:schemeClr val="accent5">
                    <a:lumMod val="75000"/>
                  </a:schemeClr>
                </a:solidFill>
              </a:rPr>
              <a:t> wherever it is needed.&lt;/p&gt;&lt;</a:t>
            </a:r>
            <a:r>
              <a:rPr lang="en-IN" sz="1500" dirty="0" err="1">
                <a:solidFill>
                  <a:schemeClr val="accent5">
                    <a:lumMod val="75000"/>
                  </a:schemeClr>
                </a:solidFill>
              </a:rPr>
              <a:t>br</a:t>
            </a:r>
            <a:r>
              <a:rPr lang="en-IN" sz="1500" dirty="0">
                <a:solidFill>
                  <a:schemeClr val="accent5">
                    <a:lumMod val="75000"/>
                  </a:schemeClr>
                </a:solidFill>
              </a:rPr>
              <a:t>&gt;</a:t>
            </a:r>
          </a:p>
          <a:p>
            <a:endParaRPr lang="en-IN" sz="1500" dirty="0">
              <a:solidFill>
                <a:schemeClr val="accent5">
                  <a:lumMod val="75000"/>
                </a:schemeClr>
              </a:solidFill>
            </a:endParaRPr>
          </a:p>
          <a:p>
            <a:r>
              <a:rPr lang="en-IN" sz="1500" dirty="0">
                <a:solidFill>
                  <a:schemeClr val="accent5">
                    <a:lumMod val="75000"/>
                  </a:schemeClr>
                </a:solidFill>
              </a:rPr>
              <a:t> &lt;p&gt;Blood is the most precious gift that anyone can give to another </a:t>
            </a:r>
          </a:p>
          <a:p>
            <a:r>
              <a:rPr lang="en-IN" sz="1500" dirty="0">
                <a:solidFill>
                  <a:schemeClr val="accent5">
                    <a:lumMod val="75000"/>
                  </a:schemeClr>
                </a:solidFill>
              </a:rPr>
              <a:t> person – the gift of life. A decision to donate your blood can save a life, or even</a:t>
            </a:r>
          </a:p>
          <a:p>
            <a:r>
              <a:rPr lang="en-IN" sz="1500" dirty="0">
                <a:solidFill>
                  <a:schemeClr val="accent5">
                    <a:lumMod val="75000"/>
                  </a:schemeClr>
                </a:solidFill>
              </a:rPr>
              <a:t> several if your blood is separated into its components – red cells, platelets and plasma</a:t>
            </a:r>
          </a:p>
          <a:p>
            <a:r>
              <a:rPr lang="en-IN" sz="1500" dirty="0">
                <a:solidFill>
                  <a:schemeClr val="accent5">
                    <a:lumMod val="75000"/>
                  </a:schemeClr>
                </a:solidFill>
              </a:rPr>
              <a:t> – which can be used individually for patients with specific conditions.&lt;/p&gt;&lt;</a:t>
            </a:r>
            <a:r>
              <a:rPr lang="en-IN" sz="1500" dirty="0" err="1">
                <a:solidFill>
                  <a:schemeClr val="accent5">
                    <a:lumMod val="75000"/>
                  </a:schemeClr>
                </a:solidFill>
              </a:rPr>
              <a:t>br</a:t>
            </a:r>
            <a:r>
              <a:rPr lang="en-IN" sz="1500" dirty="0">
                <a:solidFill>
                  <a:schemeClr val="accent5">
                    <a:lumMod val="75000"/>
                  </a:schemeClr>
                </a:solidFill>
              </a:rPr>
              <a:t>&gt;</a:t>
            </a:r>
          </a:p>
          <a:p>
            <a:endParaRPr lang="en-IN" sz="1500" dirty="0">
              <a:solidFill>
                <a:schemeClr val="accent5">
                  <a:lumMod val="75000"/>
                </a:schemeClr>
              </a:solidFill>
            </a:endParaRPr>
          </a:p>
          <a:p>
            <a:r>
              <a:rPr lang="en-IN" sz="1500" dirty="0">
                <a:solidFill>
                  <a:schemeClr val="accent5">
                    <a:lumMod val="75000"/>
                  </a:schemeClr>
                </a:solidFill>
              </a:rPr>
              <a:t>&lt;p&gt;Why is it Important to Donate Blood?</a:t>
            </a:r>
          </a:p>
          <a:p>
            <a:r>
              <a:rPr lang="en-IN" sz="1500" dirty="0">
                <a:solidFill>
                  <a:schemeClr val="accent5">
                    <a:lumMod val="75000"/>
                  </a:schemeClr>
                </a:solidFill>
              </a:rPr>
              <a:t>About 328 million people currently live in the U.S.</a:t>
            </a:r>
          </a:p>
        </p:txBody>
      </p:sp>
    </p:spTree>
    <p:extLst>
      <p:ext uri="{BB962C8B-B14F-4D97-AF65-F5344CB8AC3E}">
        <p14:creationId xmlns:p14="http://schemas.microsoft.com/office/powerpoint/2010/main" val="34562351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2D42751-BB96-42F9-8C1E-D8CEFBB18716}"/>
              </a:ext>
            </a:extLst>
          </p:cNvPr>
          <p:cNvSpPr>
            <a:spLocks noGrp="1"/>
          </p:cNvSpPr>
          <p:nvPr>
            <p:ph type="sldNum" sz="quarter" idx="12"/>
          </p:nvPr>
        </p:nvSpPr>
        <p:spPr/>
        <p:txBody>
          <a:bodyPr/>
          <a:lstStyle/>
          <a:p>
            <a:fld id="{1691EBEF-3C86-454C-B357-F6306A0D50BC}" type="slidenum">
              <a:rPr lang="en-IN" smtClean="0"/>
              <a:t>16</a:t>
            </a:fld>
            <a:endParaRPr lang="en-IN" dirty="0"/>
          </a:p>
        </p:txBody>
      </p:sp>
      <p:sp>
        <p:nvSpPr>
          <p:cNvPr id="4" name="TextBox 3">
            <a:extLst>
              <a:ext uri="{FF2B5EF4-FFF2-40B4-BE49-F238E27FC236}">
                <a16:creationId xmlns:a16="http://schemas.microsoft.com/office/drawing/2014/main" id="{9B1B1194-FDBF-44E8-8010-775E4918FB03}"/>
              </a:ext>
            </a:extLst>
          </p:cNvPr>
          <p:cNvSpPr txBox="1"/>
          <p:nvPr/>
        </p:nvSpPr>
        <p:spPr>
          <a:xfrm>
            <a:off x="779930" y="295729"/>
            <a:ext cx="8740588" cy="6324808"/>
          </a:xfrm>
          <a:prstGeom prst="rect">
            <a:avLst/>
          </a:prstGeom>
          <a:noFill/>
        </p:spPr>
        <p:txBody>
          <a:bodyPr wrap="square">
            <a:spAutoFit/>
          </a:bodyPr>
          <a:lstStyle/>
          <a:p>
            <a:r>
              <a:rPr lang="en-IN" sz="1500" dirty="0">
                <a:solidFill>
                  <a:schemeClr val="accent5">
                    <a:lumMod val="75000"/>
                  </a:schemeClr>
                </a:solidFill>
              </a:rPr>
              <a:t>Each year, approximately 6.8 million people in the U.S donate blood. Annually, this adds up to about 13.6 million units of whole blood collected for donation in the U.S.</a:t>
            </a:r>
          </a:p>
          <a:p>
            <a:r>
              <a:rPr lang="en-IN" sz="1500" dirty="0">
                <a:solidFill>
                  <a:schemeClr val="accent5">
                    <a:lumMod val="75000"/>
                  </a:schemeClr>
                </a:solidFill>
              </a:rPr>
              <a:t>The Red Cross provides about 40% of our nation’s blood and blood cell components to </a:t>
            </a:r>
            <a:r>
              <a:rPr lang="en-IN" sz="1500" dirty="0" err="1">
                <a:solidFill>
                  <a:schemeClr val="accent5">
                    <a:lumMod val="75000"/>
                  </a:schemeClr>
                </a:solidFill>
              </a:rPr>
              <a:t>donors.Your</a:t>
            </a:r>
            <a:r>
              <a:rPr lang="en-IN" sz="1500" dirty="0">
                <a:solidFill>
                  <a:schemeClr val="accent5">
                    <a:lumMod val="75000"/>
                  </a:schemeClr>
                </a:solidFill>
              </a:rPr>
              <a:t> blood donations are used for patients in need of surgery, cancer treatment and transfusions for blood loss</a:t>
            </a:r>
          </a:p>
          <a:p>
            <a:r>
              <a:rPr lang="en-IN" sz="1500" dirty="0">
                <a:solidFill>
                  <a:schemeClr val="accent5">
                    <a:lumMod val="75000"/>
                  </a:schemeClr>
                </a:solidFill>
              </a:rPr>
              <a:t> from traumatic injuries.&lt;/p&gt;&lt;</a:t>
            </a:r>
            <a:r>
              <a:rPr lang="en-IN" sz="1500" dirty="0" err="1">
                <a:solidFill>
                  <a:schemeClr val="accent5">
                    <a:lumMod val="75000"/>
                  </a:schemeClr>
                </a:solidFill>
              </a:rPr>
              <a:t>br</a:t>
            </a:r>
            <a:r>
              <a:rPr lang="en-IN" sz="1500" dirty="0">
                <a:solidFill>
                  <a:schemeClr val="accent5">
                    <a:lumMod val="75000"/>
                  </a:schemeClr>
                </a:solidFill>
              </a:rPr>
              <a:t>&gt;</a:t>
            </a:r>
          </a:p>
          <a:p>
            <a:endParaRPr lang="en-IN" sz="1500" dirty="0">
              <a:solidFill>
                <a:schemeClr val="accent5">
                  <a:lumMod val="75000"/>
                </a:schemeClr>
              </a:solidFill>
            </a:endParaRPr>
          </a:p>
          <a:p>
            <a:r>
              <a:rPr lang="en-IN" sz="1500" dirty="0">
                <a:solidFill>
                  <a:schemeClr val="accent5">
                    <a:lumMod val="75000"/>
                  </a:schemeClr>
                </a:solidFill>
              </a:rPr>
              <a:t>&lt;p&gt;From one unit of blood, red blood cells can be extracted and used to treat patients who lost blood due to trauma or those who are recovering from surgery. Plasma, the liquid part of blood, is typically</a:t>
            </a:r>
          </a:p>
          <a:p>
            <a:r>
              <a:rPr lang="en-IN" sz="1500" dirty="0">
                <a:solidFill>
                  <a:schemeClr val="accent5">
                    <a:lumMod val="75000"/>
                  </a:schemeClr>
                </a:solidFill>
              </a:rPr>
              <a:t> administered to patients with requiring treatment to</a:t>
            </a:r>
          </a:p>
          <a:p>
            <a:r>
              <a:rPr lang="en-IN" sz="1500" dirty="0">
                <a:solidFill>
                  <a:schemeClr val="accent5">
                    <a:lumMod val="75000"/>
                  </a:schemeClr>
                </a:solidFill>
              </a:rPr>
              <a:t> improve blood clotting. Platelets, a third component, clot the blood when cuts or other open wounds occur, and are often used in the treatment of patients with cancer or those undergoing organ transplants. </a:t>
            </a:r>
          </a:p>
          <a:p>
            <a:r>
              <a:rPr lang="en-IN" sz="1500" dirty="0">
                <a:solidFill>
                  <a:schemeClr val="accent5">
                    <a:lumMod val="75000"/>
                  </a:schemeClr>
                </a:solidFill>
              </a:rPr>
              <a:t>Finally, </a:t>
            </a:r>
            <a:r>
              <a:rPr lang="en-IN" sz="1500" dirty="0" err="1">
                <a:solidFill>
                  <a:schemeClr val="accent5">
                    <a:lumMod val="75000"/>
                  </a:schemeClr>
                </a:solidFill>
              </a:rPr>
              <a:t>cryoprecipitated</a:t>
            </a:r>
            <a:r>
              <a:rPr lang="en-IN" sz="1500" dirty="0">
                <a:solidFill>
                  <a:schemeClr val="accent5">
                    <a:lumMod val="75000"/>
                  </a:schemeClr>
                </a:solidFill>
              </a:rPr>
              <a:t> anti-</a:t>
            </a:r>
            <a:r>
              <a:rPr lang="en-IN" sz="1500" dirty="0" err="1">
                <a:solidFill>
                  <a:schemeClr val="accent5">
                    <a:lumMod val="75000"/>
                  </a:schemeClr>
                </a:solidFill>
              </a:rPr>
              <a:t>hemophilic</a:t>
            </a:r>
            <a:r>
              <a:rPr lang="en-IN" sz="1500" dirty="0">
                <a:solidFill>
                  <a:schemeClr val="accent5">
                    <a:lumMod val="75000"/>
                  </a:schemeClr>
                </a:solidFill>
              </a:rPr>
              <a:t> factor</a:t>
            </a:r>
          </a:p>
          <a:p>
            <a:r>
              <a:rPr lang="en-IN" sz="1500" dirty="0">
                <a:solidFill>
                  <a:schemeClr val="accent5">
                    <a:lumMod val="75000"/>
                  </a:schemeClr>
                </a:solidFill>
              </a:rPr>
              <a:t> (AHF) is also used for clotting factors.&lt;/p&gt;</a:t>
            </a:r>
          </a:p>
          <a:p>
            <a:r>
              <a:rPr lang="en-IN" sz="1500" dirty="0">
                <a:solidFill>
                  <a:schemeClr val="accent5">
                    <a:lumMod val="75000"/>
                  </a:schemeClr>
                </a:solidFill>
              </a:rPr>
              <a:t>&lt;/font&gt;</a:t>
            </a:r>
          </a:p>
          <a:p>
            <a:r>
              <a:rPr lang="en-IN" sz="1500" dirty="0">
                <a:solidFill>
                  <a:schemeClr val="accent5">
                    <a:lumMod val="75000"/>
                  </a:schemeClr>
                </a:solidFill>
              </a:rPr>
              <a:t>&lt;style&gt;</a:t>
            </a:r>
          </a:p>
          <a:p>
            <a:r>
              <a:rPr lang="en-IN" sz="1500" dirty="0">
                <a:solidFill>
                  <a:schemeClr val="accent5">
                    <a:lumMod val="75000"/>
                  </a:schemeClr>
                </a:solidFill>
              </a:rPr>
              <a:t>body{</a:t>
            </a:r>
          </a:p>
          <a:p>
            <a:r>
              <a:rPr lang="en-IN" sz="1500" dirty="0">
                <a:solidFill>
                  <a:schemeClr val="accent5">
                    <a:lumMod val="75000"/>
                  </a:schemeClr>
                </a:solidFill>
              </a:rPr>
              <a:t>	background-image: </a:t>
            </a:r>
            <a:r>
              <a:rPr lang="en-IN" sz="1500" dirty="0" err="1">
                <a:solidFill>
                  <a:schemeClr val="accent5">
                    <a:lumMod val="75000"/>
                  </a:schemeClr>
                </a:solidFill>
              </a:rPr>
              <a:t>url</a:t>
            </a:r>
            <a:r>
              <a:rPr lang="en-IN" sz="1500" dirty="0">
                <a:solidFill>
                  <a:schemeClr val="accent5">
                    <a:lumMod val="75000"/>
                  </a:schemeClr>
                </a:solidFill>
              </a:rPr>
              <a:t>("hands.jpg");</a:t>
            </a:r>
          </a:p>
          <a:p>
            <a:r>
              <a:rPr lang="en-IN" sz="1500" dirty="0">
                <a:solidFill>
                  <a:schemeClr val="accent5">
                    <a:lumMod val="75000"/>
                  </a:schemeClr>
                </a:solidFill>
              </a:rPr>
              <a:t>	</a:t>
            </a:r>
            <a:r>
              <a:rPr lang="en-IN" sz="1500" dirty="0" err="1">
                <a:solidFill>
                  <a:schemeClr val="accent5">
                    <a:lumMod val="75000"/>
                  </a:schemeClr>
                </a:solidFill>
              </a:rPr>
              <a:t>background-size:cover</a:t>
            </a:r>
            <a:r>
              <a:rPr lang="en-IN" sz="1500" dirty="0">
                <a:solidFill>
                  <a:schemeClr val="accent5">
                    <a:lumMod val="75000"/>
                  </a:schemeClr>
                </a:solidFill>
              </a:rPr>
              <a:t>;</a:t>
            </a:r>
          </a:p>
          <a:p>
            <a:r>
              <a:rPr lang="en-IN" sz="1500" dirty="0">
                <a:solidFill>
                  <a:schemeClr val="accent5">
                    <a:lumMod val="75000"/>
                  </a:schemeClr>
                </a:solidFill>
              </a:rPr>
              <a:t>        </a:t>
            </a:r>
          </a:p>
          <a:p>
            <a:r>
              <a:rPr lang="en-IN" sz="1500" dirty="0">
                <a:solidFill>
                  <a:schemeClr val="accent5">
                    <a:lumMod val="75000"/>
                  </a:schemeClr>
                </a:solidFill>
              </a:rPr>
              <a:t>}</a:t>
            </a:r>
          </a:p>
          <a:p>
            <a:r>
              <a:rPr lang="en-IN" sz="1500" dirty="0">
                <a:solidFill>
                  <a:schemeClr val="accent5">
                    <a:lumMod val="75000"/>
                  </a:schemeClr>
                </a:solidFill>
              </a:rPr>
              <a:t>&lt;/style&gt;</a:t>
            </a:r>
          </a:p>
          <a:p>
            <a:r>
              <a:rPr lang="en-IN" sz="1500" dirty="0">
                <a:solidFill>
                  <a:schemeClr val="accent5">
                    <a:lumMod val="75000"/>
                  </a:schemeClr>
                </a:solidFill>
              </a:rPr>
              <a:t>&lt;/body&gt;</a:t>
            </a:r>
          </a:p>
          <a:p>
            <a:r>
              <a:rPr lang="en-IN" sz="1500" dirty="0">
                <a:solidFill>
                  <a:schemeClr val="accent5">
                    <a:lumMod val="75000"/>
                  </a:schemeClr>
                </a:solidFill>
              </a:rPr>
              <a:t>&lt;/head&gt;</a:t>
            </a:r>
          </a:p>
          <a:p>
            <a:r>
              <a:rPr lang="en-IN" sz="1500" dirty="0">
                <a:solidFill>
                  <a:schemeClr val="accent5">
                    <a:lumMod val="75000"/>
                  </a:schemeClr>
                </a:solidFill>
              </a:rPr>
              <a:t>&lt;/html&gt;</a:t>
            </a:r>
          </a:p>
        </p:txBody>
      </p:sp>
    </p:spTree>
    <p:extLst>
      <p:ext uri="{BB962C8B-B14F-4D97-AF65-F5344CB8AC3E}">
        <p14:creationId xmlns:p14="http://schemas.microsoft.com/office/powerpoint/2010/main" val="1542003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C9E75-52E3-4407-B076-D7EC74EA7334}"/>
              </a:ext>
            </a:extLst>
          </p:cNvPr>
          <p:cNvSpPr>
            <a:spLocks noGrp="1"/>
          </p:cNvSpPr>
          <p:nvPr>
            <p:ph type="title"/>
          </p:nvPr>
        </p:nvSpPr>
        <p:spPr>
          <a:xfrm>
            <a:off x="563283" y="143434"/>
            <a:ext cx="4351025" cy="1151469"/>
          </a:xfrm>
        </p:spPr>
        <p:txBody>
          <a:bodyPr/>
          <a:lstStyle/>
          <a:p>
            <a:r>
              <a:rPr lang="en-IN" sz="2500" dirty="0">
                <a:solidFill>
                  <a:schemeClr val="accent2">
                    <a:lumMod val="60000"/>
                    <a:lumOff val="40000"/>
                  </a:schemeClr>
                </a:solidFill>
                <a:latin typeface="Arial Narrow" panose="020B0606020202030204" pitchFamily="34" charset="0"/>
              </a:rPr>
              <a:t>WHY DONATE BLOOD</a:t>
            </a:r>
          </a:p>
        </p:txBody>
      </p:sp>
      <p:sp>
        <p:nvSpPr>
          <p:cNvPr id="3" name="Text Placeholder 2">
            <a:extLst>
              <a:ext uri="{FF2B5EF4-FFF2-40B4-BE49-F238E27FC236}">
                <a16:creationId xmlns:a16="http://schemas.microsoft.com/office/drawing/2014/main" id="{7F4D7983-3F9E-47A4-89D0-3805E93C047F}"/>
              </a:ext>
            </a:extLst>
          </p:cNvPr>
          <p:cNvSpPr>
            <a:spLocks noGrp="1"/>
          </p:cNvSpPr>
          <p:nvPr>
            <p:ph type="body" idx="1"/>
          </p:nvPr>
        </p:nvSpPr>
        <p:spPr>
          <a:xfrm>
            <a:off x="9310052" y="143434"/>
            <a:ext cx="3757545" cy="833718"/>
          </a:xfrm>
        </p:spPr>
        <p:txBody>
          <a:bodyPr/>
          <a:lstStyle/>
          <a:p>
            <a:r>
              <a:rPr lang="en-IN" dirty="0">
                <a:solidFill>
                  <a:schemeClr val="bg1"/>
                </a:solidFill>
              </a:rPr>
              <a:t>A</a:t>
            </a:r>
          </a:p>
        </p:txBody>
      </p:sp>
      <p:pic>
        <p:nvPicPr>
          <p:cNvPr id="7" name="Picture 6">
            <a:extLst>
              <a:ext uri="{FF2B5EF4-FFF2-40B4-BE49-F238E27FC236}">
                <a16:creationId xmlns:a16="http://schemas.microsoft.com/office/drawing/2014/main" id="{404B0961-B3B7-4158-AF19-09A9A2CCA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283" y="977153"/>
            <a:ext cx="10199848" cy="5737414"/>
          </a:xfrm>
          <a:prstGeom prst="rect">
            <a:avLst/>
          </a:prstGeom>
        </p:spPr>
      </p:pic>
      <p:sp>
        <p:nvSpPr>
          <p:cNvPr id="8" name="Slide Number Placeholder 7">
            <a:extLst>
              <a:ext uri="{FF2B5EF4-FFF2-40B4-BE49-F238E27FC236}">
                <a16:creationId xmlns:a16="http://schemas.microsoft.com/office/drawing/2014/main" id="{464674BC-796A-4655-A11C-23AADDCC1321}"/>
              </a:ext>
            </a:extLst>
          </p:cNvPr>
          <p:cNvSpPr>
            <a:spLocks noGrp="1"/>
          </p:cNvSpPr>
          <p:nvPr>
            <p:ph type="sldNum" sz="quarter" idx="12"/>
          </p:nvPr>
        </p:nvSpPr>
        <p:spPr/>
        <p:txBody>
          <a:bodyPr/>
          <a:lstStyle/>
          <a:p>
            <a:fld id="{1691EBEF-3C86-454C-B357-F6306A0D50BC}" type="slidenum">
              <a:rPr lang="en-IN" smtClean="0"/>
              <a:t>17</a:t>
            </a:fld>
            <a:endParaRPr lang="en-IN" dirty="0"/>
          </a:p>
        </p:txBody>
      </p:sp>
    </p:spTree>
    <p:extLst>
      <p:ext uri="{BB962C8B-B14F-4D97-AF65-F5344CB8AC3E}">
        <p14:creationId xmlns:p14="http://schemas.microsoft.com/office/powerpoint/2010/main" val="26266260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2D7412-B255-43D0-ADDD-B66E4F85F6A7}"/>
              </a:ext>
            </a:extLst>
          </p:cNvPr>
          <p:cNvSpPr>
            <a:spLocks noGrp="1"/>
          </p:cNvSpPr>
          <p:nvPr>
            <p:ph type="sldNum" sz="quarter" idx="12"/>
          </p:nvPr>
        </p:nvSpPr>
        <p:spPr/>
        <p:txBody>
          <a:bodyPr/>
          <a:lstStyle/>
          <a:p>
            <a:fld id="{1691EBEF-3C86-454C-B357-F6306A0D50BC}" type="slidenum">
              <a:rPr lang="en-IN" smtClean="0"/>
              <a:t>18</a:t>
            </a:fld>
            <a:endParaRPr lang="en-IN" dirty="0"/>
          </a:p>
        </p:txBody>
      </p:sp>
      <p:sp>
        <p:nvSpPr>
          <p:cNvPr id="4" name="TextBox 3">
            <a:extLst>
              <a:ext uri="{FF2B5EF4-FFF2-40B4-BE49-F238E27FC236}">
                <a16:creationId xmlns:a16="http://schemas.microsoft.com/office/drawing/2014/main" id="{E2D6ACA5-51C2-49EA-BB2F-2AA329CDEA9E}"/>
              </a:ext>
            </a:extLst>
          </p:cNvPr>
          <p:cNvSpPr txBox="1"/>
          <p:nvPr/>
        </p:nvSpPr>
        <p:spPr>
          <a:xfrm>
            <a:off x="10174942" y="2699301"/>
            <a:ext cx="1398494" cy="2015936"/>
          </a:xfrm>
          <a:prstGeom prst="rect">
            <a:avLst/>
          </a:prstGeom>
          <a:noFill/>
        </p:spPr>
        <p:txBody>
          <a:bodyPr wrap="square">
            <a:spAutoFit/>
          </a:bodyPr>
          <a:lstStyle/>
          <a:p>
            <a:r>
              <a:rPr lang="en-IN" sz="2500" dirty="0">
                <a:solidFill>
                  <a:srgbClr val="FF0000"/>
                </a:solidFill>
                <a:latin typeface="Eras Light ITC" panose="020B0402030504020804" pitchFamily="34" charset="0"/>
              </a:rPr>
              <a:t>WHO</a:t>
            </a:r>
            <a:br>
              <a:rPr lang="en-IN" sz="2500" dirty="0">
                <a:solidFill>
                  <a:srgbClr val="FF0000"/>
                </a:solidFill>
                <a:latin typeface="Eras Light ITC" panose="020B0402030504020804" pitchFamily="34" charset="0"/>
              </a:rPr>
            </a:br>
            <a:r>
              <a:rPr lang="en-IN" sz="2500" dirty="0">
                <a:solidFill>
                  <a:srgbClr val="FF0000"/>
                </a:solidFill>
                <a:latin typeface="Eras Light ITC" panose="020B0402030504020804" pitchFamily="34" charset="0"/>
              </a:rPr>
              <a:t> CAN</a:t>
            </a:r>
            <a:br>
              <a:rPr lang="en-IN" sz="2500" dirty="0">
                <a:solidFill>
                  <a:srgbClr val="FF0000"/>
                </a:solidFill>
                <a:latin typeface="Eras Light ITC" panose="020B0402030504020804" pitchFamily="34" charset="0"/>
              </a:rPr>
            </a:br>
            <a:r>
              <a:rPr lang="en-IN" sz="2500" dirty="0">
                <a:solidFill>
                  <a:srgbClr val="FF0000"/>
                </a:solidFill>
                <a:latin typeface="Eras Light ITC" panose="020B0402030504020804" pitchFamily="34" charset="0"/>
              </a:rPr>
              <a:t> GIVE</a:t>
            </a:r>
            <a:br>
              <a:rPr lang="en-IN" sz="2500" dirty="0">
                <a:solidFill>
                  <a:srgbClr val="FF0000"/>
                </a:solidFill>
                <a:latin typeface="Eras Light ITC" panose="020B0402030504020804" pitchFamily="34" charset="0"/>
              </a:rPr>
            </a:br>
            <a:r>
              <a:rPr lang="en-IN" sz="2500" dirty="0">
                <a:solidFill>
                  <a:srgbClr val="FF0000"/>
                </a:solidFill>
                <a:latin typeface="Eras Light ITC" panose="020B0402030504020804" pitchFamily="34" charset="0"/>
              </a:rPr>
              <a:t> BLOOD</a:t>
            </a:r>
            <a:br>
              <a:rPr lang="en-IN" sz="2500" dirty="0">
                <a:solidFill>
                  <a:srgbClr val="FF0000"/>
                </a:solidFill>
                <a:latin typeface="Eras Light ITC" panose="020B0402030504020804" pitchFamily="34" charset="0"/>
              </a:rPr>
            </a:br>
            <a:r>
              <a:rPr lang="en-IN" sz="2500" dirty="0">
                <a:solidFill>
                  <a:srgbClr val="FF0000"/>
                </a:solidFill>
                <a:latin typeface="Eras Light ITC" panose="020B0402030504020804" pitchFamily="34" charset="0"/>
              </a:rPr>
              <a:t> CODE</a:t>
            </a:r>
            <a:endParaRPr lang="en-IN" sz="2500" dirty="0">
              <a:solidFill>
                <a:srgbClr val="FF0000"/>
              </a:solidFill>
            </a:endParaRPr>
          </a:p>
        </p:txBody>
      </p:sp>
      <p:sp>
        <p:nvSpPr>
          <p:cNvPr id="6" name="TextBox 5">
            <a:extLst>
              <a:ext uri="{FF2B5EF4-FFF2-40B4-BE49-F238E27FC236}">
                <a16:creationId xmlns:a16="http://schemas.microsoft.com/office/drawing/2014/main" id="{D0A82544-9F17-4D16-96BC-C100C80D4938}"/>
              </a:ext>
            </a:extLst>
          </p:cNvPr>
          <p:cNvSpPr txBox="1"/>
          <p:nvPr/>
        </p:nvSpPr>
        <p:spPr>
          <a:xfrm>
            <a:off x="545151" y="295729"/>
            <a:ext cx="9906001" cy="5816977"/>
          </a:xfrm>
          <a:prstGeom prst="rect">
            <a:avLst/>
          </a:prstGeom>
          <a:noFill/>
        </p:spPr>
        <p:txBody>
          <a:bodyPr wrap="square">
            <a:spAutoFit/>
          </a:bodyPr>
          <a:lstStyle/>
          <a:p>
            <a:r>
              <a:rPr lang="en-IN" sz="1200" dirty="0"/>
              <a:t>&lt;html&gt;</a:t>
            </a:r>
          </a:p>
          <a:p>
            <a:r>
              <a:rPr lang="en-IN" sz="1200" dirty="0"/>
              <a:t>&lt;head&gt;</a:t>
            </a:r>
          </a:p>
          <a:p>
            <a:r>
              <a:rPr lang="en-IN" sz="1200" dirty="0"/>
              <a:t>&lt;body&gt;</a:t>
            </a:r>
          </a:p>
          <a:p>
            <a:r>
              <a:rPr lang="en-IN" sz="1200" dirty="0"/>
              <a:t>&lt;style&gt;</a:t>
            </a:r>
          </a:p>
          <a:p>
            <a:endParaRPr lang="en-IN" sz="1200" dirty="0"/>
          </a:p>
          <a:p>
            <a:r>
              <a:rPr lang="en-IN" sz="1200" dirty="0"/>
              <a:t>body{</a:t>
            </a:r>
          </a:p>
          <a:p>
            <a:r>
              <a:rPr lang="en-IN" sz="1200" dirty="0"/>
              <a:t>	background-image: </a:t>
            </a:r>
            <a:r>
              <a:rPr lang="en-IN" sz="1200" dirty="0" err="1"/>
              <a:t>url</a:t>
            </a:r>
            <a:r>
              <a:rPr lang="en-IN" sz="1200" dirty="0"/>
              <a:t>("2.jpg");</a:t>
            </a:r>
          </a:p>
          <a:p>
            <a:r>
              <a:rPr lang="en-IN" sz="1200" dirty="0"/>
              <a:t>	</a:t>
            </a:r>
            <a:r>
              <a:rPr lang="en-IN" sz="1200" dirty="0" err="1"/>
              <a:t>background-size:cover</a:t>
            </a:r>
            <a:r>
              <a:rPr lang="en-IN" sz="1200" dirty="0"/>
              <a:t>;</a:t>
            </a:r>
          </a:p>
          <a:p>
            <a:r>
              <a:rPr lang="en-IN" sz="1200" dirty="0"/>
              <a:t>        </a:t>
            </a:r>
          </a:p>
          <a:p>
            <a:r>
              <a:rPr lang="en-IN" sz="1200" dirty="0"/>
              <a:t>}</a:t>
            </a:r>
          </a:p>
          <a:p>
            <a:endParaRPr lang="en-IN" sz="1200" dirty="0"/>
          </a:p>
          <a:p>
            <a:r>
              <a:rPr lang="en-IN" sz="1200" dirty="0"/>
              <a:t>&lt;/style&gt;</a:t>
            </a:r>
          </a:p>
          <a:p>
            <a:endParaRPr lang="en-IN" sz="1200" dirty="0"/>
          </a:p>
          <a:p>
            <a:endParaRPr lang="en-IN" sz="1200" dirty="0"/>
          </a:p>
          <a:p>
            <a:r>
              <a:rPr lang="en-IN" sz="1200" dirty="0"/>
              <a:t>&lt;h1 style="</a:t>
            </a:r>
            <a:r>
              <a:rPr lang="en-IN" sz="1200" dirty="0" err="1"/>
              <a:t>color:red</a:t>
            </a:r>
            <a:r>
              <a:rPr lang="en-IN" sz="1200" dirty="0"/>
              <a:t>;"&gt;AGE&lt;/h1&gt;</a:t>
            </a:r>
          </a:p>
          <a:p>
            <a:r>
              <a:rPr lang="en-IN" sz="1200" dirty="0"/>
              <a:t>&lt;font face="ariel" size="5px" </a:t>
            </a:r>
            <a:r>
              <a:rPr lang="en-IN" sz="1200" dirty="0" err="1"/>
              <a:t>color</a:t>
            </a:r>
            <a:r>
              <a:rPr lang="en-IN" sz="1200" dirty="0"/>
              <a:t>="blue"&gt;</a:t>
            </a:r>
          </a:p>
          <a:p>
            <a:r>
              <a:rPr lang="en-IN" sz="1200" dirty="0"/>
              <a:t>You are aged between 18 and 65.</a:t>
            </a:r>
          </a:p>
          <a:p>
            <a:r>
              <a:rPr lang="en-IN" sz="1200" dirty="0"/>
              <a:t>In some countries national legislation permits 16–17 year-olds to donate provided that they fulfil the physical and </a:t>
            </a:r>
            <a:r>
              <a:rPr lang="en-IN" sz="1200" dirty="0" err="1"/>
              <a:t>hematological</a:t>
            </a:r>
            <a:r>
              <a:rPr lang="en-IN" sz="1200" dirty="0"/>
              <a:t> criteria </a:t>
            </a:r>
          </a:p>
          <a:p>
            <a:r>
              <a:rPr lang="en-IN" sz="1200" dirty="0"/>
              <a:t>required and that appropriate consent is obtained.</a:t>
            </a:r>
          </a:p>
          <a:p>
            <a:r>
              <a:rPr lang="en-IN" sz="1200" dirty="0"/>
              <a:t>In some countries, regular donors over the age of 65 may be accepted at the discretion of the responsible physician.</a:t>
            </a:r>
          </a:p>
          <a:p>
            <a:r>
              <a:rPr lang="en-IN" sz="1200" dirty="0"/>
              <a:t> The upper age limit in some countries are 60. </a:t>
            </a:r>
          </a:p>
          <a:p>
            <a:endParaRPr lang="en-IN" sz="1200" dirty="0"/>
          </a:p>
          <a:p>
            <a:r>
              <a:rPr lang="en-IN" sz="1200" dirty="0"/>
              <a:t>&lt;/font&gt;&lt;</a:t>
            </a:r>
            <a:r>
              <a:rPr lang="en-IN" sz="1200" dirty="0" err="1"/>
              <a:t>br</a:t>
            </a:r>
            <a:r>
              <a:rPr lang="en-IN" sz="1200" dirty="0"/>
              <a:t>&gt;&lt;</a:t>
            </a:r>
            <a:r>
              <a:rPr lang="en-IN" sz="1200" dirty="0" err="1"/>
              <a:t>br</a:t>
            </a:r>
            <a:r>
              <a:rPr lang="en-IN" sz="1200" dirty="0"/>
              <a:t>&gt;</a:t>
            </a:r>
          </a:p>
          <a:p>
            <a:endParaRPr lang="en-IN" sz="1200" dirty="0"/>
          </a:p>
          <a:p>
            <a:r>
              <a:rPr lang="en-IN" sz="1200" dirty="0"/>
              <a:t>&lt;h1 style="</a:t>
            </a:r>
            <a:r>
              <a:rPr lang="en-IN" sz="1200" dirty="0" err="1"/>
              <a:t>color:orange</a:t>
            </a:r>
            <a:r>
              <a:rPr lang="en-IN" sz="1200" dirty="0"/>
              <a:t>;"&gt;WEIGHT&lt;/h1&gt;</a:t>
            </a:r>
          </a:p>
          <a:p>
            <a:r>
              <a:rPr lang="en-IN" sz="1200" dirty="0"/>
              <a:t>&lt;font face="ariel" size="5px" </a:t>
            </a:r>
            <a:r>
              <a:rPr lang="en-IN" sz="1200" dirty="0" err="1"/>
              <a:t>color</a:t>
            </a:r>
            <a:r>
              <a:rPr lang="en-IN" sz="1200" dirty="0"/>
              <a:t>="green"&gt;</a:t>
            </a:r>
          </a:p>
          <a:p>
            <a:r>
              <a:rPr lang="en-IN" sz="1200" dirty="0"/>
              <a:t>You weigh at least 50 kg.    </a:t>
            </a:r>
          </a:p>
          <a:p>
            <a:r>
              <a:rPr lang="en-IN" sz="1200" dirty="0"/>
              <a:t>In some countries, donors of whole blood donations should weigh at least 45 kg </a:t>
            </a:r>
          </a:p>
          <a:p>
            <a:r>
              <a:rPr lang="en-IN" sz="1200" dirty="0"/>
              <a:t>to donate 350 ml ± 10%</a:t>
            </a:r>
          </a:p>
          <a:p>
            <a:r>
              <a:rPr lang="en-IN" sz="1200" dirty="0"/>
              <a:t>&lt;/font&gt; &lt;</a:t>
            </a:r>
            <a:r>
              <a:rPr lang="en-IN" sz="1200" dirty="0" err="1"/>
              <a:t>br</a:t>
            </a:r>
            <a:r>
              <a:rPr lang="en-IN" sz="1200" dirty="0"/>
              <a:t>&gt;&lt;</a:t>
            </a:r>
            <a:r>
              <a:rPr lang="en-IN" sz="1200" dirty="0" err="1"/>
              <a:t>br</a:t>
            </a:r>
            <a:r>
              <a:rPr lang="en-IN" sz="1200" dirty="0"/>
              <a:t>&gt;</a:t>
            </a:r>
          </a:p>
        </p:txBody>
      </p:sp>
    </p:spTree>
    <p:extLst>
      <p:ext uri="{BB962C8B-B14F-4D97-AF65-F5344CB8AC3E}">
        <p14:creationId xmlns:p14="http://schemas.microsoft.com/office/powerpoint/2010/main" val="7509777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60E54C-CD3A-4777-9229-6E59373569EF}"/>
              </a:ext>
            </a:extLst>
          </p:cNvPr>
          <p:cNvSpPr>
            <a:spLocks noGrp="1"/>
          </p:cNvSpPr>
          <p:nvPr>
            <p:ph type="sldNum" sz="quarter" idx="12"/>
          </p:nvPr>
        </p:nvSpPr>
        <p:spPr/>
        <p:txBody>
          <a:bodyPr/>
          <a:lstStyle/>
          <a:p>
            <a:fld id="{1691EBEF-3C86-454C-B357-F6306A0D50BC}" type="slidenum">
              <a:rPr lang="en-IN" smtClean="0"/>
              <a:t>19</a:t>
            </a:fld>
            <a:endParaRPr lang="en-IN" dirty="0"/>
          </a:p>
        </p:txBody>
      </p:sp>
      <p:sp>
        <p:nvSpPr>
          <p:cNvPr id="4" name="TextBox 3">
            <a:extLst>
              <a:ext uri="{FF2B5EF4-FFF2-40B4-BE49-F238E27FC236}">
                <a16:creationId xmlns:a16="http://schemas.microsoft.com/office/drawing/2014/main" id="{EC40720C-1660-4DEC-963D-D5415C75FC20}"/>
              </a:ext>
            </a:extLst>
          </p:cNvPr>
          <p:cNvSpPr txBox="1"/>
          <p:nvPr/>
        </p:nvSpPr>
        <p:spPr>
          <a:xfrm>
            <a:off x="1001261" y="1063416"/>
            <a:ext cx="8839200" cy="4524315"/>
          </a:xfrm>
          <a:prstGeom prst="rect">
            <a:avLst/>
          </a:prstGeom>
          <a:noFill/>
        </p:spPr>
        <p:txBody>
          <a:bodyPr wrap="square">
            <a:spAutoFit/>
          </a:bodyPr>
          <a:lstStyle/>
          <a:p>
            <a:r>
              <a:rPr lang="en-IN" sz="1200" dirty="0"/>
              <a:t>&lt;h1 style="</a:t>
            </a:r>
            <a:r>
              <a:rPr lang="en-IN" sz="1200" dirty="0" err="1"/>
              <a:t>color:yellow</a:t>
            </a:r>
            <a:r>
              <a:rPr lang="en-IN" sz="1200" dirty="0"/>
              <a:t>;"&gt;HEALTH&lt;/h1&gt;</a:t>
            </a:r>
          </a:p>
          <a:p>
            <a:r>
              <a:rPr lang="en-IN" sz="1200" dirty="0"/>
              <a:t>&lt;font face="ariel" size="5px" </a:t>
            </a:r>
            <a:r>
              <a:rPr lang="en-IN" sz="1200" dirty="0" err="1"/>
              <a:t>color</a:t>
            </a:r>
            <a:r>
              <a:rPr lang="en-IN" sz="1200" dirty="0"/>
              <a:t>="pink"&gt;</a:t>
            </a:r>
          </a:p>
          <a:p>
            <a:endParaRPr lang="en-IN" sz="1200" dirty="0"/>
          </a:p>
          <a:p>
            <a:r>
              <a:rPr lang="en-IN" sz="1200" dirty="0"/>
              <a:t>You must be in good health at the time you donate.</a:t>
            </a:r>
          </a:p>
          <a:p>
            <a:endParaRPr lang="en-IN" sz="1200" dirty="0"/>
          </a:p>
          <a:p>
            <a:r>
              <a:rPr lang="en-IN" sz="1200" dirty="0"/>
              <a:t>You cannot donate if you have a cold, flu, sore throat, cold sore, stomach bug or any other infection.</a:t>
            </a:r>
          </a:p>
          <a:p>
            <a:endParaRPr lang="en-IN" sz="1200" dirty="0"/>
          </a:p>
          <a:p>
            <a:r>
              <a:rPr lang="en-IN" sz="1200" dirty="0"/>
              <a:t>If you have recently had a tattoo or body piercing you cannot donate for 6 months from the date of the procedure. </a:t>
            </a:r>
          </a:p>
          <a:p>
            <a:r>
              <a:rPr lang="en-IN" sz="1200" dirty="0"/>
              <a:t> If the body piercing was performed by a registered health professional and any inflammation has settled completely, you can donate blood after 12 hours.</a:t>
            </a:r>
          </a:p>
          <a:p>
            <a:endParaRPr lang="en-IN" sz="1200" dirty="0"/>
          </a:p>
          <a:p>
            <a:r>
              <a:rPr lang="en-IN" sz="1200" dirty="0"/>
              <a:t>If you have visited the dentist for a minor procedure you must wait 24 hours before donating; for major work wait a month.</a:t>
            </a:r>
          </a:p>
          <a:p>
            <a:endParaRPr lang="en-IN" sz="1200" dirty="0"/>
          </a:p>
          <a:p>
            <a:r>
              <a:rPr lang="en-IN" sz="1200" dirty="0"/>
              <a:t>You must not donate blood If you do not meet the minimum haemoglobin level for blood donation:</a:t>
            </a:r>
          </a:p>
          <a:p>
            <a:endParaRPr lang="en-IN" sz="1200" dirty="0"/>
          </a:p>
          <a:p>
            <a:r>
              <a:rPr lang="en-IN" sz="1200" dirty="0"/>
              <a:t>A test will be administered at the donation site. In many countries, a haemoglobin level of not less than 12.0 g/dl for females and not less than 13.0 g/dl for males as the threshold.</a:t>
            </a:r>
          </a:p>
          <a:p>
            <a:r>
              <a:rPr lang="en-IN" sz="1200" dirty="0"/>
              <a:t>&lt;/font&gt;</a:t>
            </a:r>
          </a:p>
          <a:p>
            <a:endParaRPr lang="en-IN" sz="1200" dirty="0"/>
          </a:p>
          <a:p>
            <a:endParaRPr lang="en-IN" sz="1200" dirty="0"/>
          </a:p>
          <a:p>
            <a:r>
              <a:rPr lang="en-IN" sz="1200" dirty="0"/>
              <a:t>&lt;/body&gt;</a:t>
            </a:r>
          </a:p>
          <a:p>
            <a:r>
              <a:rPr lang="en-IN" sz="1200" dirty="0"/>
              <a:t>&lt;/head&gt;</a:t>
            </a:r>
          </a:p>
          <a:p>
            <a:r>
              <a:rPr lang="en-IN" sz="1200" dirty="0"/>
              <a:t>&lt;/html&gt;</a:t>
            </a:r>
          </a:p>
        </p:txBody>
      </p:sp>
    </p:spTree>
    <p:extLst>
      <p:ext uri="{BB962C8B-B14F-4D97-AF65-F5344CB8AC3E}">
        <p14:creationId xmlns:p14="http://schemas.microsoft.com/office/powerpoint/2010/main" val="11991475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E391F-C9AA-4CAC-90B0-20CBA22FDD0E}"/>
              </a:ext>
            </a:extLst>
          </p:cNvPr>
          <p:cNvSpPr>
            <a:spLocks noGrp="1"/>
          </p:cNvSpPr>
          <p:nvPr>
            <p:ph type="title"/>
          </p:nvPr>
        </p:nvSpPr>
        <p:spPr>
          <a:xfrm>
            <a:off x="1056342" y="1072279"/>
            <a:ext cx="8761413" cy="855132"/>
          </a:xfrm>
        </p:spPr>
        <p:txBody>
          <a:bodyPr/>
          <a:lstStyle/>
          <a:p>
            <a:r>
              <a:rPr lang="en-IN" dirty="0">
                <a:solidFill>
                  <a:schemeClr val="accent4"/>
                </a:solidFill>
              </a:rPr>
              <a:t>ABSTRACT:</a:t>
            </a:r>
          </a:p>
        </p:txBody>
      </p:sp>
      <p:sp>
        <p:nvSpPr>
          <p:cNvPr id="3" name="Content Placeholder 2">
            <a:extLst>
              <a:ext uri="{FF2B5EF4-FFF2-40B4-BE49-F238E27FC236}">
                <a16:creationId xmlns:a16="http://schemas.microsoft.com/office/drawing/2014/main" id="{5FE6A670-CD97-4666-8CF1-739B7E591D1C}"/>
              </a:ext>
            </a:extLst>
          </p:cNvPr>
          <p:cNvSpPr>
            <a:spLocks noGrp="1"/>
          </p:cNvSpPr>
          <p:nvPr>
            <p:ph idx="1"/>
          </p:nvPr>
        </p:nvSpPr>
        <p:spPr>
          <a:xfrm>
            <a:off x="717176" y="1308847"/>
            <a:ext cx="10892117" cy="4710953"/>
          </a:xfrm>
        </p:spPr>
        <p:txBody>
          <a:bodyPr>
            <a:normAutofit lnSpcReduction="10000"/>
          </a:bodyPr>
          <a:lstStyle/>
          <a:p>
            <a:endParaRPr lang="en-US" sz="2000" b="0" i="0" dirty="0">
              <a:solidFill>
                <a:schemeClr val="accent1">
                  <a:lumMod val="60000"/>
                  <a:lumOff val="40000"/>
                </a:schemeClr>
              </a:solidFill>
              <a:effectLst/>
              <a:latin typeface="Arial" panose="020B0604020202020204" pitchFamily="34" charset="0"/>
            </a:endParaRPr>
          </a:p>
          <a:p>
            <a:endParaRPr lang="en-US" sz="2000" b="0" i="0" dirty="0">
              <a:solidFill>
                <a:schemeClr val="accent1">
                  <a:lumMod val="60000"/>
                  <a:lumOff val="40000"/>
                </a:schemeClr>
              </a:solidFill>
              <a:effectLst/>
              <a:latin typeface="Arial" panose="020B0604020202020204" pitchFamily="34" charset="0"/>
            </a:endParaRPr>
          </a:p>
          <a:p>
            <a:r>
              <a:rPr lang="en-US" sz="2000" b="0" i="0" dirty="0">
                <a:solidFill>
                  <a:schemeClr val="accent1">
                    <a:lumMod val="60000"/>
                    <a:lumOff val="40000"/>
                  </a:schemeClr>
                </a:solidFill>
                <a:effectLst/>
                <a:latin typeface="Arial" panose="020B0604020202020204" pitchFamily="34" charset="0"/>
              </a:rPr>
              <a:t>“Blood” one of the most important necessity of our life. The numbers of blood donor is very less when compared with other countries. In our project we propose a new and efficient way to overcome such outline. Such as just touch the button donor will be ask to enter an individual's details like name, phone number, age, weight, date of birth, blood group, address etc. If the donor accept the request then an one time password (OTP) will be send to the donor to verify. Blood donation app provider list of donor in your city/area. Once the donor donate the blood it will automatically remove the donor detail for next three months</a:t>
            </a:r>
            <a:r>
              <a:rPr lang="en-US" sz="2000" b="0" i="0" dirty="0">
                <a:solidFill>
                  <a:srgbClr val="333333"/>
                </a:solidFill>
                <a:effectLst/>
                <a:latin typeface="Arial" panose="020B0604020202020204" pitchFamily="34" charset="0"/>
              </a:rPr>
              <a:t>.</a:t>
            </a:r>
          </a:p>
          <a:p>
            <a:endParaRPr lang="en-US" sz="2000" b="0" i="0" dirty="0">
              <a:solidFill>
                <a:srgbClr val="333333"/>
              </a:solidFill>
              <a:effectLst/>
              <a:latin typeface="Arial" panose="020B0604020202020204" pitchFamily="34" charset="0"/>
            </a:endParaRPr>
          </a:p>
          <a:p>
            <a:pPr marL="0" indent="0">
              <a:buNone/>
            </a:pPr>
            <a:r>
              <a:rPr lang="en-US" sz="2500" dirty="0">
                <a:solidFill>
                  <a:schemeClr val="accent3">
                    <a:lumMod val="50000"/>
                  </a:schemeClr>
                </a:solidFill>
              </a:rPr>
              <a:t>    ACKNOWLEDGEMENT:</a:t>
            </a:r>
          </a:p>
          <a:p>
            <a:r>
              <a:rPr lang="en-US" dirty="0"/>
              <a:t> </a:t>
            </a:r>
            <a:r>
              <a:rPr lang="en-US" dirty="0">
                <a:solidFill>
                  <a:srgbClr val="00B050"/>
                </a:solidFill>
              </a:rPr>
              <a:t>I would like to thank my mentor – MD Imran </a:t>
            </a:r>
            <a:r>
              <a:rPr lang="en-US" dirty="0" err="1">
                <a:solidFill>
                  <a:srgbClr val="00B050"/>
                </a:solidFill>
              </a:rPr>
              <a:t>hussain</a:t>
            </a:r>
            <a:r>
              <a:rPr lang="en-US" dirty="0">
                <a:solidFill>
                  <a:srgbClr val="00B050"/>
                </a:solidFill>
              </a:rPr>
              <a:t> for his advice and inputs on this project. Many thanks to my friends and parents as well, who spent countless hours to listen and provide feedbacks</a:t>
            </a:r>
            <a:endParaRPr lang="en-IN" dirty="0">
              <a:solidFill>
                <a:srgbClr val="00B050"/>
              </a:solidFill>
            </a:endParaRPr>
          </a:p>
        </p:txBody>
      </p:sp>
      <p:sp>
        <p:nvSpPr>
          <p:cNvPr id="4" name="Slide Number Placeholder 3">
            <a:extLst>
              <a:ext uri="{FF2B5EF4-FFF2-40B4-BE49-F238E27FC236}">
                <a16:creationId xmlns:a16="http://schemas.microsoft.com/office/drawing/2014/main" id="{63905987-2258-46FA-A6F9-DC8404826A06}"/>
              </a:ext>
            </a:extLst>
          </p:cNvPr>
          <p:cNvSpPr>
            <a:spLocks noGrp="1"/>
          </p:cNvSpPr>
          <p:nvPr>
            <p:ph type="sldNum" sz="quarter" idx="12"/>
          </p:nvPr>
        </p:nvSpPr>
        <p:spPr/>
        <p:txBody>
          <a:bodyPr/>
          <a:lstStyle/>
          <a:p>
            <a:fld id="{1691EBEF-3C86-454C-B357-F6306A0D50BC}" type="slidenum">
              <a:rPr lang="en-IN" smtClean="0"/>
              <a:t>2</a:t>
            </a:fld>
            <a:endParaRPr lang="en-IN" dirty="0"/>
          </a:p>
        </p:txBody>
      </p:sp>
    </p:spTree>
    <p:extLst>
      <p:ext uri="{BB962C8B-B14F-4D97-AF65-F5344CB8AC3E}">
        <p14:creationId xmlns:p14="http://schemas.microsoft.com/office/powerpoint/2010/main" val="34416754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8011E-F178-47D1-950D-45819AECAF1C}"/>
              </a:ext>
            </a:extLst>
          </p:cNvPr>
          <p:cNvSpPr>
            <a:spLocks noGrp="1"/>
          </p:cNvSpPr>
          <p:nvPr>
            <p:ph type="title"/>
          </p:nvPr>
        </p:nvSpPr>
        <p:spPr>
          <a:xfrm>
            <a:off x="455707" y="295834"/>
            <a:ext cx="4351025" cy="891493"/>
          </a:xfrm>
        </p:spPr>
        <p:txBody>
          <a:bodyPr/>
          <a:lstStyle/>
          <a:p>
            <a:r>
              <a:rPr lang="en-IN" sz="3000" dirty="0">
                <a:solidFill>
                  <a:schemeClr val="accent3">
                    <a:lumMod val="75000"/>
                  </a:schemeClr>
                </a:solidFill>
                <a:latin typeface="Berlin Sans FB Demi" panose="020E0802020502020306" pitchFamily="34" charset="0"/>
              </a:rPr>
              <a:t>WHO CAN GIVE BLOOD</a:t>
            </a:r>
          </a:p>
        </p:txBody>
      </p:sp>
      <p:sp>
        <p:nvSpPr>
          <p:cNvPr id="3" name="Text Placeholder 2">
            <a:extLst>
              <a:ext uri="{FF2B5EF4-FFF2-40B4-BE49-F238E27FC236}">
                <a16:creationId xmlns:a16="http://schemas.microsoft.com/office/drawing/2014/main" id="{E8CD2C03-A181-4FD2-BDD5-ABED6F42793D}"/>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20536883-CA56-44EA-8AC8-62F878239D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8183" y="1086410"/>
            <a:ext cx="9878110" cy="5556437"/>
          </a:xfrm>
          <a:prstGeom prst="rect">
            <a:avLst/>
          </a:prstGeom>
        </p:spPr>
      </p:pic>
      <p:sp>
        <p:nvSpPr>
          <p:cNvPr id="6" name="Slide Number Placeholder 5">
            <a:extLst>
              <a:ext uri="{FF2B5EF4-FFF2-40B4-BE49-F238E27FC236}">
                <a16:creationId xmlns:a16="http://schemas.microsoft.com/office/drawing/2014/main" id="{35A942BC-4F8A-4071-A19F-7038D8FB4E4E}"/>
              </a:ext>
            </a:extLst>
          </p:cNvPr>
          <p:cNvSpPr>
            <a:spLocks noGrp="1"/>
          </p:cNvSpPr>
          <p:nvPr>
            <p:ph type="sldNum" sz="quarter" idx="12"/>
          </p:nvPr>
        </p:nvSpPr>
        <p:spPr/>
        <p:txBody>
          <a:bodyPr/>
          <a:lstStyle/>
          <a:p>
            <a:fld id="{1691EBEF-3C86-454C-B357-F6306A0D50BC}" type="slidenum">
              <a:rPr lang="en-IN" smtClean="0"/>
              <a:t>20</a:t>
            </a:fld>
            <a:endParaRPr lang="en-IN" dirty="0"/>
          </a:p>
        </p:txBody>
      </p:sp>
    </p:spTree>
    <p:extLst>
      <p:ext uri="{BB962C8B-B14F-4D97-AF65-F5344CB8AC3E}">
        <p14:creationId xmlns:p14="http://schemas.microsoft.com/office/powerpoint/2010/main" val="1104585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FC027-947A-411B-A59B-CD18DE494834}"/>
              </a:ext>
            </a:extLst>
          </p:cNvPr>
          <p:cNvSpPr>
            <a:spLocks noGrp="1"/>
          </p:cNvSpPr>
          <p:nvPr>
            <p:ph type="title"/>
          </p:nvPr>
        </p:nvSpPr>
        <p:spPr>
          <a:xfrm>
            <a:off x="491566" y="462679"/>
            <a:ext cx="8761413" cy="706964"/>
          </a:xfrm>
        </p:spPr>
        <p:txBody>
          <a:bodyPr/>
          <a:lstStyle/>
          <a:p>
            <a:r>
              <a:rPr lang="en-IN" dirty="0">
                <a:solidFill>
                  <a:schemeClr val="accent4">
                    <a:lumMod val="75000"/>
                  </a:schemeClr>
                </a:solidFill>
                <a:latin typeface="Ink Free" panose="03080402000500000000" pitchFamily="66" charset="0"/>
              </a:rPr>
              <a:t>REFER A FRIEND </a:t>
            </a:r>
          </a:p>
        </p:txBody>
      </p:sp>
      <p:pic>
        <p:nvPicPr>
          <p:cNvPr id="4" name="Picture 3">
            <a:extLst>
              <a:ext uri="{FF2B5EF4-FFF2-40B4-BE49-F238E27FC236}">
                <a16:creationId xmlns:a16="http://schemas.microsoft.com/office/drawing/2014/main" id="{BA306231-F093-442B-83DF-4D56C1988A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0258" y="1164852"/>
            <a:ext cx="9879107" cy="5556998"/>
          </a:xfrm>
          <a:prstGeom prst="rect">
            <a:avLst/>
          </a:prstGeom>
        </p:spPr>
      </p:pic>
      <p:sp>
        <p:nvSpPr>
          <p:cNvPr id="5" name="Slide Number Placeholder 4">
            <a:extLst>
              <a:ext uri="{FF2B5EF4-FFF2-40B4-BE49-F238E27FC236}">
                <a16:creationId xmlns:a16="http://schemas.microsoft.com/office/drawing/2014/main" id="{0ECA9084-310D-46C2-8329-3E74E1CD6D21}"/>
              </a:ext>
            </a:extLst>
          </p:cNvPr>
          <p:cNvSpPr>
            <a:spLocks noGrp="1"/>
          </p:cNvSpPr>
          <p:nvPr>
            <p:ph type="sldNum" sz="quarter" idx="12"/>
          </p:nvPr>
        </p:nvSpPr>
        <p:spPr/>
        <p:txBody>
          <a:bodyPr/>
          <a:lstStyle/>
          <a:p>
            <a:fld id="{1691EBEF-3C86-454C-B357-F6306A0D50BC}" type="slidenum">
              <a:rPr lang="en-IN" smtClean="0"/>
              <a:t>21</a:t>
            </a:fld>
            <a:endParaRPr lang="en-IN" dirty="0"/>
          </a:p>
        </p:txBody>
      </p:sp>
    </p:spTree>
    <p:extLst>
      <p:ext uri="{BB962C8B-B14F-4D97-AF65-F5344CB8AC3E}">
        <p14:creationId xmlns:p14="http://schemas.microsoft.com/office/powerpoint/2010/main" val="39509140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D3465-E924-48FC-827F-B42C20D20681}"/>
              </a:ext>
            </a:extLst>
          </p:cNvPr>
          <p:cNvSpPr>
            <a:spLocks noGrp="1"/>
          </p:cNvSpPr>
          <p:nvPr>
            <p:ph type="title"/>
          </p:nvPr>
        </p:nvSpPr>
        <p:spPr>
          <a:xfrm>
            <a:off x="392954" y="453715"/>
            <a:ext cx="8761413" cy="706964"/>
          </a:xfrm>
        </p:spPr>
        <p:txBody>
          <a:bodyPr/>
          <a:lstStyle/>
          <a:p>
            <a:r>
              <a:rPr lang="en-IN" dirty="0">
                <a:solidFill>
                  <a:schemeClr val="accent5">
                    <a:lumMod val="40000"/>
                    <a:lumOff val="60000"/>
                  </a:schemeClr>
                </a:solidFill>
                <a:latin typeface="Vladimir Script" panose="03050402040407070305" pitchFamily="66" charset="0"/>
              </a:rPr>
              <a:t>CONTACT  US   CODE</a:t>
            </a:r>
          </a:p>
        </p:txBody>
      </p:sp>
      <p:pic>
        <p:nvPicPr>
          <p:cNvPr id="6" name="Picture 5">
            <a:extLst>
              <a:ext uri="{FF2B5EF4-FFF2-40B4-BE49-F238E27FC236}">
                <a16:creationId xmlns:a16="http://schemas.microsoft.com/office/drawing/2014/main" id="{29928B33-5928-4514-B81D-484FD70289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2376" y="1896541"/>
            <a:ext cx="7319624" cy="4117289"/>
          </a:xfrm>
          <a:prstGeom prst="rect">
            <a:avLst/>
          </a:prstGeom>
        </p:spPr>
      </p:pic>
      <p:sp>
        <p:nvSpPr>
          <p:cNvPr id="7" name="Slide Number Placeholder 6">
            <a:extLst>
              <a:ext uri="{FF2B5EF4-FFF2-40B4-BE49-F238E27FC236}">
                <a16:creationId xmlns:a16="http://schemas.microsoft.com/office/drawing/2014/main" id="{5F8CEBA7-27E1-48CF-9624-47657F90999A}"/>
              </a:ext>
            </a:extLst>
          </p:cNvPr>
          <p:cNvSpPr>
            <a:spLocks noGrp="1"/>
          </p:cNvSpPr>
          <p:nvPr>
            <p:ph type="sldNum" sz="quarter" idx="12"/>
          </p:nvPr>
        </p:nvSpPr>
        <p:spPr/>
        <p:txBody>
          <a:bodyPr/>
          <a:lstStyle/>
          <a:p>
            <a:fld id="{1691EBEF-3C86-454C-B357-F6306A0D50BC}" type="slidenum">
              <a:rPr lang="en-IN" smtClean="0"/>
              <a:t>22</a:t>
            </a:fld>
            <a:endParaRPr lang="en-IN" dirty="0"/>
          </a:p>
        </p:txBody>
      </p:sp>
      <p:sp>
        <p:nvSpPr>
          <p:cNvPr id="8" name="TextBox 7">
            <a:extLst>
              <a:ext uri="{FF2B5EF4-FFF2-40B4-BE49-F238E27FC236}">
                <a16:creationId xmlns:a16="http://schemas.microsoft.com/office/drawing/2014/main" id="{F2BC9570-6FFD-4145-BA19-E292999EE027}"/>
              </a:ext>
            </a:extLst>
          </p:cNvPr>
          <p:cNvSpPr txBox="1"/>
          <p:nvPr/>
        </p:nvSpPr>
        <p:spPr>
          <a:xfrm>
            <a:off x="493059" y="1246094"/>
            <a:ext cx="6212541" cy="5170646"/>
          </a:xfrm>
          <a:prstGeom prst="rect">
            <a:avLst/>
          </a:prstGeom>
          <a:noFill/>
        </p:spPr>
        <p:txBody>
          <a:bodyPr wrap="square">
            <a:spAutoFit/>
          </a:bodyPr>
          <a:lstStyle/>
          <a:p>
            <a:r>
              <a:rPr lang="en-IN" sz="1000" dirty="0">
                <a:solidFill>
                  <a:srgbClr val="00B050"/>
                </a:solidFill>
              </a:rPr>
              <a:t>&lt;html&gt;</a:t>
            </a:r>
          </a:p>
          <a:p>
            <a:r>
              <a:rPr lang="en-IN" sz="1000" dirty="0">
                <a:solidFill>
                  <a:srgbClr val="00B050"/>
                </a:solidFill>
              </a:rPr>
              <a:t>&lt;head&gt;</a:t>
            </a:r>
          </a:p>
          <a:p>
            <a:r>
              <a:rPr lang="en-IN" sz="1000" dirty="0">
                <a:solidFill>
                  <a:srgbClr val="00B050"/>
                </a:solidFill>
              </a:rPr>
              <a:t>&lt;body&gt;</a:t>
            </a:r>
          </a:p>
          <a:p>
            <a:endParaRPr lang="en-IN" sz="1000" dirty="0">
              <a:solidFill>
                <a:srgbClr val="00B050"/>
              </a:solidFill>
            </a:endParaRPr>
          </a:p>
          <a:p>
            <a:r>
              <a:rPr lang="en-IN" sz="1000" dirty="0">
                <a:solidFill>
                  <a:srgbClr val="00B050"/>
                </a:solidFill>
              </a:rPr>
              <a:t>&lt;style&gt;</a:t>
            </a:r>
          </a:p>
          <a:p>
            <a:endParaRPr lang="en-IN" sz="1000" dirty="0">
              <a:solidFill>
                <a:srgbClr val="00B050"/>
              </a:solidFill>
            </a:endParaRPr>
          </a:p>
          <a:p>
            <a:r>
              <a:rPr lang="en-IN" sz="1000" dirty="0">
                <a:solidFill>
                  <a:srgbClr val="00B050"/>
                </a:solidFill>
              </a:rPr>
              <a:t>body{</a:t>
            </a:r>
          </a:p>
          <a:p>
            <a:r>
              <a:rPr lang="en-IN" sz="1000" dirty="0">
                <a:solidFill>
                  <a:srgbClr val="00B050"/>
                </a:solidFill>
              </a:rPr>
              <a:t>	background-image: </a:t>
            </a:r>
            <a:r>
              <a:rPr lang="en-IN" sz="1000" dirty="0" err="1">
                <a:solidFill>
                  <a:srgbClr val="00B050"/>
                </a:solidFill>
              </a:rPr>
              <a:t>url</a:t>
            </a:r>
            <a:r>
              <a:rPr lang="en-IN" sz="1000" dirty="0">
                <a:solidFill>
                  <a:srgbClr val="00B050"/>
                </a:solidFill>
              </a:rPr>
              <a:t>("contact.jpg");</a:t>
            </a:r>
          </a:p>
          <a:p>
            <a:r>
              <a:rPr lang="en-IN" sz="1000" dirty="0">
                <a:solidFill>
                  <a:srgbClr val="00B050"/>
                </a:solidFill>
              </a:rPr>
              <a:t>	</a:t>
            </a:r>
            <a:r>
              <a:rPr lang="en-IN" sz="1000" dirty="0" err="1">
                <a:solidFill>
                  <a:srgbClr val="00B050"/>
                </a:solidFill>
              </a:rPr>
              <a:t>background-size:cover</a:t>
            </a:r>
            <a:r>
              <a:rPr lang="en-IN" sz="1000" dirty="0">
                <a:solidFill>
                  <a:srgbClr val="00B050"/>
                </a:solidFill>
              </a:rPr>
              <a:t>;</a:t>
            </a:r>
          </a:p>
          <a:p>
            <a:r>
              <a:rPr lang="en-IN" sz="1000" dirty="0">
                <a:solidFill>
                  <a:srgbClr val="00B050"/>
                </a:solidFill>
              </a:rPr>
              <a:t>        }</a:t>
            </a:r>
          </a:p>
          <a:p>
            <a:endParaRPr lang="en-IN" sz="1000" dirty="0">
              <a:solidFill>
                <a:srgbClr val="00B050"/>
              </a:solidFill>
            </a:endParaRPr>
          </a:p>
          <a:p>
            <a:r>
              <a:rPr lang="en-IN" sz="1000" dirty="0">
                <a:solidFill>
                  <a:srgbClr val="00B050"/>
                </a:solidFill>
              </a:rPr>
              <a:t>&lt;/style&gt;</a:t>
            </a:r>
          </a:p>
          <a:p>
            <a:endParaRPr lang="en-IN" sz="1000" dirty="0">
              <a:solidFill>
                <a:srgbClr val="00B050"/>
              </a:solidFill>
            </a:endParaRPr>
          </a:p>
          <a:p>
            <a:r>
              <a:rPr lang="en-IN" sz="1000" dirty="0">
                <a:solidFill>
                  <a:srgbClr val="00B050"/>
                </a:solidFill>
              </a:rPr>
              <a:t>&lt;h1 style="</a:t>
            </a:r>
            <a:r>
              <a:rPr lang="en-IN" sz="1000" dirty="0" err="1">
                <a:solidFill>
                  <a:srgbClr val="00B050"/>
                </a:solidFill>
              </a:rPr>
              <a:t>color:red</a:t>
            </a:r>
            <a:r>
              <a:rPr lang="en-IN" sz="1000" dirty="0">
                <a:solidFill>
                  <a:srgbClr val="00B050"/>
                </a:solidFill>
              </a:rPr>
              <a:t>;"&gt;NAME&lt;/h1&gt;</a:t>
            </a:r>
          </a:p>
          <a:p>
            <a:r>
              <a:rPr lang="en-IN" sz="1000" dirty="0">
                <a:solidFill>
                  <a:srgbClr val="00B050"/>
                </a:solidFill>
              </a:rPr>
              <a:t>&lt;font face="ariel" size="5px" </a:t>
            </a:r>
            <a:r>
              <a:rPr lang="en-IN" sz="1000" dirty="0" err="1">
                <a:solidFill>
                  <a:srgbClr val="00B050"/>
                </a:solidFill>
              </a:rPr>
              <a:t>color</a:t>
            </a:r>
            <a:r>
              <a:rPr lang="en-IN" sz="1000" dirty="0">
                <a:solidFill>
                  <a:srgbClr val="00B050"/>
                </a:solidFill>
              </a:rPr>
              <a:t>="blue"&gt;</a:t>
            </a:r>
          </a:p>
          <a:p>
            <a:r>
              <a:rPr lang="en-IN" sz="1000" dirty="0">
                <a:solidFill>
                  <a:srgbClr val="00B050"/>
                </a:solidFill>
              </a:rPr>
              <a:t>SHASHANK&lt;</a:t>
            </a:r>
            <a:r>
              <a:rPr lang="en-IN" sz="1000" dirty="0" err="1">
                <a:solidFill>
                  <a:srgbClr val="00B050"/>
                </a:solidFill>
              </a:rPr>
              <a:t>br</a:t>
            </a:r>
            <a:r>
              <a:rPr lang="en-IN" sz="1000" dirty="0">
                <a:solidFill>
                  <a:srgbClr val="00B050"/>
                </a:solidFill>
              </a:rPr>
              <a:t>&gt;DILEEP KUMAR</a:t>
            </a:r>
          </a:p>
          <a:p>
            <a:r>
              <a:rPr lang="en-IN" sz="1000" dirty="0">
                <a:solidFill>
                  <a:srgbClr val="00B050"/>
                </a:solidFill>
              </a:rPr>
              <a:t>&lt;/font&gt;&lt;</a:t>
            </a:r>
            <a:r>
              <a:rPr lang="en-IN" sz="1000" dirty="0" err="1">
                <a:solidFill>
                  <a:srgbClr val="00B050"/>
                </a:solidFill>
              </a:rPr>
              <a:t>br</a:t>
            </a:r>
            <a:r>
              <a:rPr lang="en-IN" sz="1000" dirty="0">
                <a:solidFill>
                  <a:srgbClr val="00B050"/>
                </a:solidFill>
              </a:rPr>
              <a:t>&gt;</a:t>
            </a:r>
          </a:p>
          <a:p>
            <a:endParaRPr lang="en-IN" sz="1000" dirty="0">
              <a:solidFill>
                <a:srgbClr val="00B050"/>
              </a:solidFill>
            </a:endParaRPr>
          </a:p>
          <a:p>
            <a:r>
              <a:rPr lang="en-IN" sz="1000" dirty="0">
                <a:solidFill>
                  <a:srgbClr val="00B050"/>
                </a:solidFill>
              </a:rPr>
              <a:t>&lt;h1 style="</a:t>
            </a:r>
            <a:r>
              <a:rPr lang="en-IN" sz="1000" dirty="0" err="1">
                <a:solidFill>
                  <a:srgbClr val="00B050"/>
                </a:solidFill>
              </a:rPr>
              <a:t>color:red</a:t>
            </a:r>
            <a:r>
              <a:rPr lang="en-IN" sz="1000" dirty="0">
                <a:solidFill>
                  <a:srgbClr val="00B050"/>
                </a:solidFill>
              </a:rPr>
              <a:t>;"&gt;CONTACT NUMBERS:&lt;/h1&gt;</a:t>
            </a:r>
          </a:p>
          <a:p>
            <a:r>
              <a:rPr lang="en-IN" sz="1000" dirty="0">
                <a:solidFill>
                  <a:srgbClr val="00B050"/>
                </a:solidFill>
              </a:rPr>
              <a:t>&lt;font face="ariel" size="5px" </a:t>
            </a:r>
            <a:r>
              <a:rPr lang="en-IN" sz="1000" dirty="0" err="1">
                <a:solidFill>
                  <a:srgbClr val="00B050"/>
                </a:solidFill>
              </a:rPr>
              <a:t>color</a:t>
            </a:r>
            <a:r>
              <a:rPr lang="en-IN" sz="1000" dirty="0">
                <a:solidFill>
                  <a:srgbClr val="00B050"/>
                </a:solidFill>
              </a:rPr>
              <a:t>="blue"&gt;</a:t>
            </a:r>
          </a:p>
          <a:p>
            <a:r>
              <a:rPr lang="en-IN" sz="1000" dirty="0">
                <a:solidFill>
                  <a:srgbClr val="00B050"/>
                </a:solidFill>
              </a:rPr>
              <a:t>7894561230&lt;</a:t>
            </a:r>
            <a:r>
              <a:rPr lang="en-IN" sz="1000" dirty="0" err="1">
                <a:solidFill>
                  <a:srgbClr val="00B050"/>
                </a:solidFill>
              </a:rPr>
              <a:t>br</a:t>
            </a:r>
            <a:r>
              <a:rPr lang="en-IN" sz="1000" dirty="0">
                <a:solidFill>
                  <a:srgbClr val="00B050"/>
                </a:solidFill>
              </a:rPr>
              <a:t>&gt;1234567890</a:t>
            </a:r>
          </a:p>
          <a:p>
            <a:r>
              <a:rPr lang="en-IN" sz="1000" dirty="0">
                <a:solidFill>
                  <a:srgbClr val="00B050"/>
                </a:solidFill>
              </a:rPr>
              <a:t>&lt;/font&gt;&lt;</a:t>
            </a:r>
            <a:r>
              <a:rPr lang="en-IN" sz="1000" dirty="0" err="1">
                <a:solidFill>
                  <a:srgbClr val="00B050"/>
                </a:solidFill>
              </a:rPr>
              <a:t>br</a:t>
            </a:r>
            <a:r>
              <a:rPr lang="en-IN" sz="1000" dirty="0">
                <a:solidFill>
                  <a:srgbClr val="00B050"/>
                </a:solidFill>
              </a:rPr>
              <a:t>&gt;</a:t>
            </a:r>
          </a:p>
          <a:p>
            <a:endParaRPr lang="en-IN" sz="1000" dirty="0">
              <a:solidFill>
                <a:srgbClr val="00B050"/>
              </a:solidFill>
            </a:endParaRPr>
          </a:p>
          <a:p>
            <a:r>
              <a:rPr lang="en-IN" sz="1000" dirty="0">
                <a:solidFill>
                  <a:srgbClr val="00B050"/>
                </a:solidFill>
              </a:rPr>
              <a:t>&lt;h1 style="</a:t>
            </a:r>
            <a:r>
              <a:rPr lang="en-IN" sz="1000" dirty="0" err="1">
                <a:solidFill>
                  <a:srgbClr val="00B050"/>
                </a:solidFill>
              </a:rPr>
              <a:t>color:red</a:t>
            </a:r>
            <a:r>
              <a:rPr lang="en-IN" sz="1000" dirty="0">
                <a:solidFill>
                  <a:srgbClr val="00B050"/>
                </a:solidFill>
              </a:rPr>
              <a:t>;"&gt;ADRESS:&lt;/h1&gt;</a:t>
            </a:r>
          </a:p>
          <a:p>
            <a:r>
              <a:rPr lang="en-IN" sz="1000" dirty="0">
                <a:solidFill>
                  <a:srgbClr val="00B050"/>
                </a:solidFill>
              </a:rPr>
              <a:t>&lt;font face="ariel" size="5px" </a:t>
            </a:r>
            <a:r>
              <a:rPr lang="en-IN" sz="1000" dirty="0" err="1">
                <a:solidFill>
                  <a:srgbClr val="00B050"/>
                </a:solidFill>
              </a:rPr>
              <a:t>color</a:t>
            </a:r>
            <a:r>
              <a:rPr lang="en-IN" sz="1000" dirty="0">
                <a:solidFill>
                  <a:srgbClr val="00B050"/>
                </a:solidFill>
              </a:rPr>
              <a:t>="blue"&gt;</a:t>
            </a:r>
          </a:p>
          <a:p>
            <a:r>
              <a:rPr lang="en-IN" sz="1000" dirty="0">
                <a:solidFill>
                  <a:srgbClr val="00B050"/>
                </a:solidFill>
              </a:rPr>
              <a:t>lovely professional </a:t>
            </a:r>
            <a:r>
              <a:rPr lang="en-IN" sz="1000" dirty="0" err="1">
                <a:solidFill>
                  <a:srgbClr val="00B050"/>
                </a:solidFill>
              </a:rPr>
              <a:t>university,punjab</a:t>
            </a:r>
            <a:endParaRPr lang="en-IN" sz="1000" dirty="0">
              <a:solidFill>
                <a:srgbClr val="00B050"/>
              </a:solidFill>
            </a:endParaRPr>
          </a:p>
          <a:p>
            <a:r>
              <a:rPr lang="en-IN" sz="1000" dirty="0">
                <a:solidFill>
                  <a:srgbClr val="00B050"/>
                </a:solidFill>
              </a:rPr>
              <a:t>&lt;/font&gt;&lt;</a:t>
            </a:r>
            <a:r>
              <a:rPr lang="en-IN" sz="1000" dirty="0" err="1">
                <a:solidFill>
                  <a:srgbClr val="00B050"/>
                </a:solidFill>
              </a:rPr>
              <a:t>br</a:t>
            </a:r>
            <a:r>
              <a:rPr lang="en-IN" sz="1000" dirty="0">
                <a:solidFill>
                  <a:srgbClr val="00B050"/>
                </a:solidFill>
              </a:rPr>
              <a:t>&gt;</a:t>
            </a:r>
          </a:p>
          <a:p>
            <a:endParaRPr lang="en-IN" sz="1000" dirty="0">
              <a:solidFill>
                <a:srgbClr val="00B050"/>
              </a:solidFill>
            </a:endParaRPr>
          </a:p>
          <a:p>
            <a:endParaRPr lang="en-IN" sz="1000" dirty="0">
              <a:solidFill>
                <a:srgbClr val="00B050"/>
              </a:solidFill>
            </a:endParaRPr>
          </a:p>
          <a:p>
            <a:r>
              <a:rPr lang="en-IN" sz="1000" dirty="0">
                <a:solidFill>
                  <a:srgbClr val="00B050"/>
                </a:solidFill>
              </a:rPr>
              <a:t>&lt;/p&gt;</a:t>
            </a:r>
          </a:p>
          <a:p>
            <a:r>
              <a:rPr lang="en-IN" sz="1000" dirty="0">
                <a:solidFill>
                  <a:srgbClr val="00B050"/>
                </a:solidFill>
              </a:rPr>
              <a:t>&lt;/body&gt;</a:t>
            </a:r>
          </a:p>
          <a:p>
            <a:r>
              <a:rPr lang="en-IN" sz="1000" dirty="0">
                <a:solidFill>
                  <a:srgbClr val="00B050"/>
                </a:solidFill>
              </a:rPr>
              <a:t>&lt;/head&gt;</a:t>
            </a:r>
          </a:p>
          <a:p>
            <a:r>
              <a:rPr lang="en-IN" sz="1000" dirty="0">
                <a:solidFill>
                  <a:srgbClr val="00B050"/>
                </a:solidFill>
              </a:rPr>
              <a:t>&lt;/html&gt;</a:t>
            </a:r>
          </a:p>
        </p:txBody>
      </p:sp>
    </p:spTree>
    <p:extLst>
      <p:ext uri="{BB962C8B-B14F-4D97-AF65-F5344CB8AC3E}">
        <p14:creationId xmlns:p14="http://schemas.microsoft.com/office/powerpoint/2010/main" val="20689566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A7FD4-D10E-49AF-A97F-0D806D6540D1}"/>
              </a:ext>
            </a:extLst>
          </p:cNvPr>
          <p:cNvSpPr>
            <a:spLocks noGrp="1"/>
          </p:cNvSpPr>
          <p:nvPr>
            <p:ph type="title"/>
          </p:nvPr>
        </p:nvSpPr>
        <p:spPr>
          <a:xfrm>
            <a:off x="141943" y="5813861"/>
            <a:ext cx="8761413" cy="706964"/>
          </a:xfrm>
        </p:spPr>
        <p:txBody>
          <a:bodyPr/>
          <a:lstStyle/>
          <a:p>
            <a:r>
              <a:rPr lang="en-IN" dirty="0">
                <a:solidFill>
                  <a:schemeClr val="accent2">
                    <a:lumMod val="60000"/>
                    <a:lumOff val="40000"/>
                  </a:schemeClr>
                </a:solidFill>
                <a:latin typeface="Castellar" panose="020A0402060406010301" pitchFamily="18" charset="0"/>
              </a:rPr>
              <a:t>FEED BACK CODE</a:t>
            </a:r>
          </a:p>
        </p:txBody>
      </p:sp>
      <p:pic>
        <p:nvPicPr>
          <p:cNvPr id="6" name="Picture 5">
            <a:extLst>
              <a:ext uri="{FF2B5EF4-FFF2-40B4-BE49-F238E27FC236}">
                <a16:creationId xmlns:a16="http://schemas.microsoft.com/office/drawing/2014/main" id="{3003613D-021E-44C4-80BC-39617BB804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943" y="221134"/>
            <a:ext cx="4610524" cy="3301995"/>
          </a:xfrm>
          <a:prstGeom prst="rect">
            <a:avLst/>
          </a:prstGeom>
        </p:spPr>
      </p:pic>
      <p:sp>
        <p:nvSpPr>
          <p:cNvPr id="7" name="Slide Number Placeholder 6">
            <a:extLst>
              <a:ext uri="{FF2B5EF4-FFF2-40B4-BE49-F238E27FC236}">
                <a16:creationId xmlns:a16="http://schemas.microsoft.com/office/drawing/2014/main" id="{F88AAC04-F95F-49F7-A365-3BF9E6460BF3}"/>
              </a:ext>
            </a:extLst>
          </p:cNvPr>
          <p:cNvSpPr>
            <a:spLocks noGrp="1"/>
          </p:cNvSpPr>
          <p:nvPr>
            <p:ph type="sldNum" sz="quarter" idx="12"/>
          </p:nvPr>
        </p:nvSpPr>
        <p:spPr/>
        <p:txBody>
          <a:bodyPr/>
          <a:lstStyle/>
          <a:p>
            <a:fld id="{1691EBEF-3C86-454C-B357-F6306A0D50BC}" type="slidenum">
              <a:rPr lang="en-IN" smtClean="0"/>
              <a:t>23</a:t>
            </a:fld>
            <a:endParaRPr lang="en-IN" dirty="0"/>
          </a:p>
        </p:txBody>
      </p:sp>
      <p:sp>
        <p:nvSpPr>
          <p:cNvPr id="8" name="TextBox 7">
            <a:extLst>
              <a:ext uri="{FF2B5EF4-FFF2-40B4-BE49-F238E27FC236}">
                <a16:creationId xmlns:a16="http://schemas.microsoft.com/office/drawing/2014/main" id="{7C27BA38-E9F6-4898-8E2E-C0906ACCB1E6}"/>
              </a:ext>
            </a:extLst>
          </p:cNvPr>
          <p:cNvSpPr txBox="1"/>
          <p:nvPr/>
        </p:nvSpPr>
        <p:spPr>
          <a:xfrm>
            <a:off x="5880847" y="1344706"/>
            <a:ext cx="5822546" cy="5401479"/>
          </a:xfrm>
          <a:prstGeom prst="rect">
            <a:avLst/>
          </a:prstGeom>
          <a:noFill/>
        </p:spPr>
        <p:txBody>
          <a:bodyPr wrap="square">
            <a:spAutoFit/>
          </a:bodyPr>
          <a:lstStyle/>
          <a:p>
            <a:r>
              <a:rPr lang="en-IN" sz="1500" dirty="0">
                <a:solidFill>
                  <a:srgbClr val="FF0000"/>
                </a:solidFill>
              </a:rPr>
              <a:t>&lt;html&gt;</a:t>
            </a:r>
          </a:p>
          <a:p>
            <a:r>
              <a:rPr lang="en-IN" sz="1500" dirty="0">
                <a:solidFill>
                  <a:srgbClr val="FF0000"/>
                </a:solidFill>
              </a:rPr>
              <a:t>&lt;head&gt;</a:t>
            </a:r>
          </a:p>
          <a:p>
            <a:r>
              <a:rPr lang="en-IN" sz="1500" dirty="0">
                <a:solidFill>
                  <a:srgbClr val="FF0000"/>
                </a:solidFill>
              </a:rPr>
              <a:t>&lt;style&gt;</a:t>
            </a:r>
          </a:p>
          <a:p>
            <a:r>
              <a:rPr lang="en-IN" sz="1500" dirty="0">
                <a:solidFill>
                  <a:srgbClr val="FF0000"/>
                </a:solidFill>
              </a:rPr>
              <a:t>body{</a:t>
            </a:r>
          </a:p>
          <a:p>
            <a:r>
              <a:rPr lang="en-IN" sz="1500" dirty="0">
                <a:solidFill>
                  <a:srgbClr val="FF0000"/>
                </a:solidFill>
              </a:rPr>
              <a:t>	background-image: </a:t>
            </a:r>
            <a:r>
              <a:rPr lang="en-IN" sz="1500" dirty="0" err="1">
                <a:solidFill>
                  <a:srgbClr val="FF0000"/>
                </a:solidFill>
              </a:rPr>
              <a:t>url</a:t>
            </a:r>
            <a:r>
              <a:rPr lang="en-IN" sz="1500" dirty="0">
                <a:solidFill>
                  <a:srgbClr val="FF0000"/>
                </a:solidFill>
              </a:rPr>
              <a:t>('feedback.jpg');</a:t>
            </a:r>
          </a:p>
          <a:p>
            <a:r>
              <a:rPr lang="en-IN" sz="1500" dirty="0">
                <a:solidFill>
                  <a:srgbClr val="FF0000"/>
                </a:solidFill>
              </a:rPr>
              <a:t>	</a:t>
            </a:r>
            <a:r>
              <a:rPr lang="en-IN" sz="1500" dirty="0" err="1">
                <a:solidFill>
                  <a:srgbClr val="FF0000"/>
                </a:solidFill>
              </a:rPr>
              <a:t>background-size:cover</a:t>
            </a:r>
            <a:r>
              <a:rPr lang="en-IN" sz="1500" dirty="0">
                <a:solidFill>
                  <a:srgbClr val="FF0000"/>
                </a:solidFill>
              </a:rPr>
              <a:t>;</a:t>
            </a:r>
          </a:p>
          <a:p>
            <a:r>
              <a:rPr lang="en-IN" sz="1500" dirty="0">
                <a:solidFill>
                  <a:srgbClr val="FF0000"/>
                </a:solidFill>
              </a:rPr>
              <a:t>        }</a:t>
            </a:r>
          </a:p>
          <a:p>
            <a:r>
              <a:rPr lang="en-IN" sz="1500" dirty="0">
                <a:solidFill>
                  <a:srgbClr val="FF0000"/>
                </a:solidFill>
              </a:rPr>
              <a:t>&lt;/style&gt;</a:t>
            </a:r>
          </a:p>
          <a:p>
            <a:r>
              <a:rPr lang="en-IN" sz="1500" dirty="0">
                <a:solidFill>
                  <a:srgbClr val="FF0000"/>
                </a:solidFill>
              </a:rPr>
              <a:t>&lt;/head&gt;</a:t>
            </a:r>
          </a:p>
          <a:p>
            <a:r>
              <a:rPr lang="en-IN" sz="1500" dirty="0">
                <a:solidFill>
                  <a:srgbClr val="FF0000"/>
                </a:solidFill>
              </a:rPr>
              <a:t>&lt;body&gt;</a:t>
            </a:r>
          </a:p>
          <a:p>
            <a:endParaRPr lang="en-IN" sz="1500" dirty="0">
              <a:solidFill>
                <a:srgbClr val="FF0000"/>
              </a:solidFill>
            </a:endParaRPr>
          </a:p>
          <a:p>
            <a:endParaRPr lang="en-IN" sz="1500" dirty="0">
              <a:solidFill>
                <a:srgbClr val="FF0000"/>
              </a:solidFill>
            </a:endParaRPr>
          </a:p>
          <a:p>
            <a:r>
              <a:rPr lang="en-IN" sz="1500" dirty="0">
                <a:solidFill>
                  <a:srgbClr val="FF0000"/>
                </a:solidFill>
              </a:rPr>
              <a:t>&lt;tr&gt;</a:t>
            </a:r>
          </a:p>
          <a:p>
            <a:r>
              <a:rPr lang="en-IN" sz="1500" dirty="0">
                <a:solidFill>
                  <a:srgbClr val="FF0000"/>
                </a:solidFill>
              </a:rPr>
              <a:t>&lt;td </a:t>
            </a:r>
            <a:r>
              <a:rPr lang="en-IN" sz="1500" dirty="0" err="1">
                <a:solidFill>
                  <a:srgbClr val="FF0000"/>
                </a:solidFill>
              </a:rPr>
              <a:t>colspan</a:t>
            </a:r>
            <a:r>
              <a:rPr lang="en-IN" sz="1500" dirty="0">
                <a:solidFill>
                  <a:srgbClr val="FF0000"/>
                </a:solidFill>
              </a:rPr>
              <a:t>="50"&gt;&lt;label for="</a:t>
            </a:r>
            <a:r>
              <a:rPr lang="en-IN" sz="1500" dirty="0" err="1">
                <a:solidFill>
                  <a:srgbClr val="FF0000"/>
                </a:solidFill>
              </a:rPr>
              <a:t>feed_back</a:t>
            </a:r>
            <a:r>
              <a:rPr lang="en-IN" sz="1500" dirty="0">
                <a:solidFill>
                  <a:srgbClr val="FF0000"/>
                </a:solidFill>
              </a:rPr>
              <a:t>"&gt;&lt;/label&gt;</a:t>
            </a:r>
          </a:p>
          <a:p>
            <a:r>
              <a:rPr lang="en-IN" sz="1500" dirty="0">
                <a:solidFill>
                  <a:srgbClr val="FF0000"/>
                </a:solidFill>
              </a:rPr>
              <a:t>&lt;</a:t>
            </a:r>
            <a:r>
              <a:rPr lang="en-IN" sz="1500" dirty="0" err="1">
                <a:solidFill>
                  <a:srgbClr val="FF0000"/>
                </a:solidFill>
              </a:rPr>
              <a:t>textarea</a:t>
            </a:r>
            <a:r>
              <a:rPr lang="en-IN" sz="1500" dirty="0">
                <a:solidFill>
                  <a:srgbClr val="FF0000"/>
                </a:solidFill>
              </a:rPr>
              <a:t> id="subject" name="subject" placeholder="give </a:t>
            </a:r>
            <a:r>
              <a:rPr lang="en-IN" sz="1500" dirty="0" err="1">
                <a:solidFill>
                  <a:srgbClr val="FF0000"/>
                </a:solidFill>
              </a:rPr>
              <a:t>feed_back</a:t>
            </a:r>
            <a:r>
              <a:rPr lang="en-IN" sz="1500" dirty="0">
                <a:solidFill>
                  <a:srgbClr val="FF0000"/>
                </a:solidFill>
              </a:rPr>
              <a:t>.." style="height:200px" &gt;&lt;/</a:t>
            </a:r>
            <a:r>
              <a:rPr lang="en-IN" sz="1500" dirty="0" err="1">
                <a:solidFill>
                  <a:srgbClr val="FF0000"/>
                </a:solidFill>
              </a:rPr>
              <a:t>textarea</a:t>
            </a:r>
            <a:r>
              <a:rPr lang="en-IN" sz="1500" dirty="0">
                <a:solidFill>
                  <a:srgbClr val="FF0000"/>
                </a:solidFill>
              </a:rPr>
              <a:t>&gt;</a:t>
            </a:r>
          </a:p>
          <a:p>
            <a:endParaRPr lang="en-IN" sz="1500" dirty="0">
              <a:solidFill>
                <a:srgbClr val="FF0000"/>
              </a:solidFill>
            </a:endParaRPr>
          </a:p>
          <a:p>
            <a:r>
              <a:rPr lang="en-IN" sz="1500" dirty="0">
                <a:solidFill>
                  <a:srgbClr val="FF0000"/>
                </a:solidFill>
              </a:rPr>
              <a:t>&lt;/td&gt;</a:t>
            </a:r>
          </a:p>
          <a:p>
            <a:r>
              <a:rPr lang="en-IN" sz="1500" dirty="0">
                <a:solidFill>
                  <a:srgbClr val="FF0000"/>
                </a:solidFill>
              </a:rPr>
              <a:t>&lt;/tr&gt;</a:t>
            </a:r>
          </a:p>
          <a:p>
            <a:endParaRPr lang="en-IN" sz="1500" dirty="0">
              <a:solidFill>
                <a:srgbClr val="FF0000"/>
              </a:solidFill>
            </a:endParaRPr>
          </a:p>
          <a:p>
            <a:endParaRPr lang="en-IN" sz="1500" dirty="0">
              <a:solidFill>
                <a:srgbClr val="FF0000"/>
              </a:solidFill>
            </a:endParaRPr>
          </a:p>
          <a:p>
            <a:r>
              <a:rPr lang="en-IN" sz="1500" dirty="0">
                <a:solidFill>
                  <a:srgbClr val="FF0000"/>
                </a:solidFill>
              </a:rPr>
              <a:t>&lt;/body&gt;</a:t>
            </a:r>
          </a:p>
          <a:p>
            <a:r>
              <a:rPr lang="en-IN" sz="1500" dirty="0">
                <a:solidFill>
                  <a:srgbClr val="FF0000"/>
                </a:solidFill>
              </a:rPr>
              <a:t>&lt;/html&gt;</a:t>
            </a:r>
          </a:p>
        </p:txBody>
      </p:sp>
    </p:spTree>
    <p:extLst>
      <p:ext uri="{BB962C8B-B14F-4D97-AF65-F5344CB8AC3E}">
        <p14:creationId xmlns:p14="http://schemas.microsoft.com/office/powerpoint/2010/main" val="8859713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6A3ED-CEB7-4D43-B066-4FC4946779F9}"/>
              </a:ext>
            </a:extLst>
          </p:cNvPr>
          <p:cNvSpPr>
            <a:spLocks noGrp="1"/>
          </p:cNvSpPr>
          <p:nvPr>
            <p:ph type="title"/>
          </p:nvPr>
        </p:nvSpPr>
        <p:spPr>
          <a:xfrm>
            <a:off x="1154954" y="498539"/>
            <a:ext cx="8761413" cy="706964"/>
          </a:xfrm>
        </p:spPr>
        <p:txBody>
          <a:bodyPr/>
          <a:lstStyle/>
          <a:p>
            <a:pPr algn="ctr"/>
            <a:r>
              <a:rPr lang="en-IN" sz="5000" dirty="0">
                <a:solidFill>
                  <a:schemeClr val="accent3">
                    <a:lumMod val="75000"/>
                  </a:schemeClr>
                </a:solidFill>
                <a:latin typeface="Chiller" panose="04020404031007020602" pitchFamily="82" charset="0"/>
              </a:rPr>
              <a:t>IMAGES</a:t>
            </a:r>
          </a:p>
        </p:txBody>
      </p:sp>
      <p:pic>
        <p:nvPicPr>
          <p:cNvPr id="6" name="Picture 5">
            <a:extLst>
              <a:ext uri="{FF2B5EF4-FFF2-40B4-BE49-F238E27FC236}">
                <a16:creationId xmlns:a16="http://schemas.microsoft.com/office/drawing/2014/main" id="{0FE81DE3-0B5A-4007-B44E-8D18B4CBF0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7176" y="1118274"/>
            <a:ext cx="10757647" cy="5620911"/>
          </a:xfrm>
          <a:prstGeom prst="rect">
            <a:avLst/>
          </a:prstGeom>
        </p:spPr>
      </p:pic>
      <p:pic>
        <p:nvPicPr>
          <p:cNvPr id="8" name="Picture 7">
            <a:extLst>
              <a:ext uri="{FF2B5EF4-FFF2-40B4-BE49-F238E27FC236}">
                <a16:creationId xmlns:a16="http://schemas.microsoft.com/office/drawing/2014/main" id="{D86A7C90-6589-4786-B144-A3406B430D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954" y="1306007"/>
            <a:ext cx="4199965" cy="1749985"/>
          </a:xfrm>
          <a:prstGeom prst="rect">
            <a:avLst/>
          </a:prstGeom>
        </p:spPr>
      </p:pic>
      <p:pic>
        <p:nvPicPr>
          <p:cNvPr id="10" name="Picture 9">
            <a:extLst>
              <a:ext uri="{FF2B5EF4-FFF2-40B4-BE49-F238E27FC236}">
                <a16:creationId xmlns:a16="http://schemas.microsoft.com/office/drawing/2014/main" id="{2ED48ED0-F713-40D1-9156-6158700463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9024" y="1306007"/>
            <a:ext cx="3762560" cy="2730417"/>
          </a:xfrm>
          <a:prstGeom prst="rect">
            <a:avLst/>
          </a:prstGeom>
        </p:spPr>
      </p:pic>
      <p:pic>
        <p:nvPicPr>
          <p:cNvPr id="15" name="Picture 14">
            <a:extLst>
              <a:ext uri="{FF2B5EF4-FFF2-40B4-BE49-F238E27FC236}">
                <a16:creationId xmlns:a16="http://schemas.microsoft.com/office/drawing/2014/main" id="{8FAB075D-4401-4AC1-84CA-159CB11F5409}"/>
              </a:ext>
            </a:extLst>
          </p:cNvPr>
          <p:cNvPicPr>
            <a:picLocks noChangeAspect="1"/>
          </p:cNvPicPr>
          <p:nvPr/>
        </p:nvPicPr>
        <p:blipFill>
          <a:blip r:embed="rId5"/>
          <a:stretch>
            <a:fillRect/>
          </a:stretch>
        </p:blipFill>
        <p:spPr>
          <a:xfrm>
            <a:off x="717176" y="4460362"/>
            <a:ext cx="2848649" cy="1899099"/>
          </a:xfrm>
          <a:prstGeom prst="rect">
            <a:avLst/>
          </a:prstGeom>
        </p:spPr>
      </p:pic>
      <p:pic>
        <p:nvPicPr>
          <p:cNvPr id="17" name="Picture 16">
            <a:extLst>
              <a:ext uri="{FF2B5EF4-FFF2-40B4-BE49-F238E27FC236}">
                <a16:creationId xmlns:a16="http://schemas.microsoft.com/office/drawing/2014/main" id="{4A5EBD7D-46CD-4588-A2DD-F626C973B7ED}"/>
              </a:ext>
            </a:extLst>
          </p:cNvPr>
          <p:cNvPicPr>
            <a:picLocks noChangeAspect="1"/>
          </p:cNvPicPr>
          <p:nvPr/>
        </p:nvPicPr>
        <p:blipFill>
          <a:blip r:embed="rId6"/>
          <a:stretch>
            <a:fillRect/>
          </a:stretch>
        </p:blipFill>
        <p:spPr>
          <a:xfrm>
            <a:off x="5535660" y="4287942"/>
            <a:ext cx="3762561" cy="2243937"/>
          </a:xfrm>
          <a:prstGeom prst="rect">
            <a:avLst/>
          </a:prstGeom>
        </p:spPr>
      </p:pic>
      <p:sp>
        <p:nvSpPr>
          <p:cNvPr id="18" name="Slide Number Placeholder 17">
            <a:extLst>
              <a:ext uri="{FF2B5EF4-FFF2-40B4-BE49-F238E27FC236}">
                <a16:creationId xmlns:a16="http://schemas.microsoft.com/office/drawing/2014/main" id="{512BB6F5-E151-4C84-B138-CE108CE24568}"/>
              </a:ext>
            </a:extLst>
          </p:cNvPr>
          <p:cNvSpPr>
            <a:spLocks noGrp="1"/>
          </p:cNvSpPr>
          <p:nvPr>
            <p:ph type="sldNum" sz="quarter" idx="12"/>
          </p:nvPr>
        </p:nvSpPr>
        <p:spPr/>
        <p:txBody>
          <a:bodyPr/>
          <a:lstStyle/>
          <a:p>
            <a:fld id="{1691EBEF-3C86-454C-B357-F6306A0D50BC}" type="slidenum">
              <a:rPr lang="en-IN" smtClean="0"/>
              <a:t>24</a:t>
            </a:fld>
            <a:endParaRPr lang="en-IN" dirty="0"/>
          </a:p>
        </p:txBody>
      </p:sp>
    </p:spTree>
    <p:extLst>
      <p:ext uri="{BB962C8B-B14F-4D97-AF65-F5344CB8AC3E}">
        <p14:creationId xmlns:p14="http://schemas.microsoft.com/office/powerpoint/2010/main" val="5596801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5D64D-F77F-44A5-9FE1-5FF774C58EEF}"/>
              </a:ext>
            </a:extLst>
          </p:cNvPr>
          <p:cNvSpPr>
            <a:spLocks noGrp="1"/>
          </p:cNvSpPr>
          <p:nvPr>
            <p:ph type="title"/>
          </p:nvPr>
        </p:nvSpPr>
        <p:spPr>
          <a:xfrm>
            <a:off x="500531" y="489574"/>
            <a:ext cx="8761413" cy="706964"/>
          </a:xfrm>
        </p:spPr>
        <p:txBody>
          <a:bodyPr/>
          <a:lstStyle/>
          <a:p>
            <a:r>
              <a:rPr lang="en-IN" dirty="0">
                <a:solidFill>
                  <a:srgbClr val="FFFF00"/>
                </a:solidFill>
                <a:latin typeface="Snap ITC" panose="04040A07060A02020202" pitchFamily="82" charset="0"/>
              </a:rPr>
              <a:t>CSS CODE</a:t>
            </a:r>
          </a:p>
        </p:txBody>
      </p:sp>
      <p:sp>
        <p:nvSpPr>
          <p:cNvPr id="5" name="Slide Number Placeholder 4">
            <a:extLst>
              <a:ext uri="{FF2B5EF4-FFF2-40B4-BE49-F238E27FC236}">
                <a16:creationId xmlns:a16="http://schemas.microsoft.com/office/drawing/2014/main" id="{F90B93C7-5D30-444F-B683-D0FE4846BDDE}"/>
              </a:ext>
            </a:extLst>
          </p:cNvPr>
          <p:cNvSpPr>
            <a:spLocks noGrp="1"/>
          </p:cNvSpPr>
          <p:nvPr>
            <p:ph type="sldNum" sz="quarter" idx="12"/>
          </p:nvPr>
        </p:nvSpPr>
        <p:spPr/>
        <p:txBody>
          <a:bodyPr/>
          <a:lstStyle/>
          <a:p>
            <a:fld id="{1691EBEF-3C86-454C-B357-F6306A0D50BC}" type="slidenum">
              <a:rPr lang="en-IN" smtClean="0"/>
              <a:t>25</a:t>
            </a:fld>
            <a:endParaRPr lang="en-IN" dirty="0"/>
          </a:p>
        </p:txBody>
      </p:sp>
      <p:sp>
        <p:nvSpPr>
          <p:cNvPr id="8" name="TextBox 7">
            <a:extLst>
              <a:ext uri="{FF2B5EF4-FFF2-40B4-BE49-F238E27FC236}">
                <a16:creationId xmlns:a16="http://schemas.microsoft.com/office/drawing/2014/main" id="{5F1B8487-1D1C-4BCC-BF21-029E4E126DED}"/>
              </a:ext>
            </a:extLst>
          </p:cNvPr>
          <p:cNvSpPr txBox="1"/>
          <p:nvPr/>
        </p:nvSpPr>
        <p:spPr>
          <a:xfrm>
            <a:off x="4078941" y="81930"/>
            <a:ext cx="6096000" cy="6694140"/>
          </a:xfrm>
          <a:prstGeom prst="rect">
            <a:avLst/>
          </a:prstGeom>
          <a:noFill/>
        </p:spPr>
        <p:txBody>
          <a:bodyPr wrap="square">
            <a:spAutoFit/>
          </a:bodyPr>
          <a:lstStyle/>
          <a:p>
            <a:r>
              <a:rPr lang="en-IN" sz="1300" dirty="0">
                <a:solidFill>
                  <a:schemeClr val="accent2">
                    <a:lumMod val="75000"/>
                  </a:schemeClr>
                </a:solidFill>
              </a:rPr>
              <a:t>div{</a:t>
            </a:r>
          </a:p>
          <a:p>
            <a:r>
              <a:rPr lang="en-IN" sz="1300" dirty="0">
                <a:solidFill>
                  <a:schemeClr val="accent2">
                    <a:lumMod val="75000"/>
                  </a:schemeClr>
                </a:solidFill>
              </a:rPr>
              <a:t> 	overflow: hidden;</a:t>
            </a:r>
          </a:p>
          <a:p>
            <a:r>
              <a:rPr lang="en-IN" sz="1300" dirty="0">
                <a:solidFill>
                  <a:schemeClr val="accent2">
                    <a:lumMod val="75000"/>
                  </a:schemeClr>
                </a:solidFill>
              </a:rPr>
              <a:t> 	border:2px solid black;</a:t>
            </a:r>
          </a:p>
          <a:p>
            <a:r>
              <a:rPr lang="en-IN" sz="1300" dirty="0">
                <a:solidFill>
                  <a:schemeClr val="accent2">
                    <a:lumMod val="75000"/>
                  </a:schemeClr>
                </a:solidFill>
              </a:rPr>
              <a:t>}</a:t>
            </a:r>
          </a:p>
          <a:p>
            <a:r>
              <a:rPr lang="en-IN" sz="1300" dirty="0">
                <a:solidFill>
                  <a:schemeClr val="accent2">
                    <a:lumMod val="75000"/>
                  </a:schemeClr>
                </a:solidFill>
              </a:rPr>
              <a:t>body{</a:t>
            </a:r>
          </a:p>
          <a:p>
            <a:r>
              <a:rPr lang="en-IN" sz="1300" dirty="0">
                <a:solidFill>
                  <a:schemeClr val="accent2">
                    <a:lumMod val="75000"/>
                  </a:schemeClr>
                </a:solidFill>
              </a:rPr>
              <a:t>	background-image: </a:t>
            </a:r>
            <a:r>
              <a:rPr lang="en-IN" sz="1300" dirty="0" err="1">
                <a:solidFill>
                  <a:schemeClr val="accent2">
                    <a:lumMod val="75000"/>
                  </a:schemeClr>
                </a:solidFill>
              </a:rPr>
              <a:t>url</a:t>
            </a:r>
            <a:r>
              <a:rPr lang="en-IN" sz="1300" dirty="0">
                <a:solidFill>
                  <a:schemeClr val="accent2">
                    <a:lumMod val="75000"/>
                  </a:schemeClr>
                </a:solidFill>
              </a:rPr>
              <a:t>("bg.png");</a:t>
            </a:r>
          </a:p>
          <a:p>
            <a:r>
              <a:rPr lang="en-IN" sz="1300" dirty="0">
                <a:solidFill>
                  <a:schemeClr val="accent2">
                    <a:lumMod val="75000"/>
                  </a:schemeClr>
                </a:solidFill>
              </a:rPr>
              <a:t>	background-size: cover;</a:t>
            </a:r>
          </a:p>
          <a:p>
            <a:r>
              <a:rPr lang="en-IN" sz="1300" dirty="0">
                <a:solidFill>
                  <a:schemeClr val="accent2">
                    <a:lumMod val="75000"/>
                  </a:schemeClr>
                </a:solidFill>
              </a:rPr>
              <a:t>}</a:t>
            </a:r>
          </a:p>
          <a:p>
            <a:r>
              <a:rPr lang="en-IN" sz="1300" dirty="0">
                <a:solidFill>
                  <a:schemeClr val="accent2">
                    <a:lumMod val="75000"/>
                  </a:schemeClr>
                </a:solidFill>
              </a:rPr>
              <a:t>h2{</a:t>
            </a:r>
          </a:p>
          <a:p>
            <a:r>
              <a:rPr lang="en-IN" sz="1300" dirty="0">
                <a:solidFill>
                  <a:schemeClr val="accent2">
                    <a:lumMod val="75000"/>
                  </a:schemeClr>
                </a:solidFill>
              </a:rPr>
              <a:t>	text-align: </a:t>
            </a:r>
            <a:r>
              <a:rPr lang="en-IN" sz="1300" dirty="0" err="1">
                <a:solidFill>
                  <a:schemeClr val="accent2">
                    <a:lumMod val="75000"/>
                  </a:schemeClr>
                </a:solidFill>
              </a:rPr>
              <a:t>center</a:t>
            </a:r>
            <a:r>
              <a:rPr lang="en-IN" sz="1300" dirty="0">
                <a:solidFill>
                  <a:schemeClr val="accent2">
                    <a:lumMod val="75000"/>
                  </a:schemeClr>
                </a:solidFill>
              </a:rPr>
              <a:t>;</a:t>
            </a:r>
          </a:p>
          <a:p>
            <a:r>
              <a:rPr lang="en-IN" sz="1300" dirty="0">
                <a:solidFill>
                  <a:schemeClr val="accent2">
                    <a:lumMod val="75000"/>
                  </a:schemeClr>
                </a:solidFill>
              </a:rPr>
              <a:t>}</a:t>
            </a:r>
          </a:p>
          <a:p>
            <a:r>
              <a:rPr lang="en-IN" sz="1300" dirty="0">
                <a:solidFill>
                  <a:schemeClr val="accent2">
                    <a:lumMod val="75000"/>
                  </a:schemeClr>
                </a:solidFill>
              </a:rPr>
              <a:t>.first{</a:t>
            </a:r>
          </a:p>
          <a:p>
            <a:r>
              <a:rPr lang="en-IN" sz="1300" dirty="0">
                <a:solidFill>
                  <a:schemeClr val="accent2">
                    <a:lumMod val="75000"/>
                  </a:schemeClr>
                </a:solidFill>
              </a:rPr>
              <a:t>	</a:t>
            </a:r>
            <a:r>
              <a:rPr lang="en-IN" sz="1300" dirty="0" err="1">
                <a:solidFill>
                  <a:schemeClr val="accent2">
                    <a:lumMod val="75000"/>
                  </a:schemeClr>
                </a:solidFill>
              </a:rPr>
              <a:t>border:none</a:t>
            </a:r>
            <a:r>
              <a:rPr lang="en-IN" sz="1300" dirty="0">
                <a:solidFill>
                  <a:schemeClr val="accent2">
                    <a:lumMod val="75000"/>
                  </a:schemeClr>
                </a:solidFill>
              </a:rPr>
              <a:t>;</a:t>
            </a:r>
          </a:p>
          <a:p>
            <a:r>
              <a:rPr lang="en-IN" sz="1300" dirty="0">
                <a:solidFill>
                  <a:schemeClr val="accent2">
                    <a:lumMod val="75000"/>
                  </a:schemeClr>
                </a:solidFill>
              </a:rPr>
              <a:t>}</a:t>
            </a:r>
          </a:p>
          <a:p>
            <a:r>
              <a:rPr lang="en-IN" sz="1300" dirty="0">
                <a:solidFill>
                  <a:schemeClr val="accent2">
                    <a:lumMod val="75000"/>
                  </a:schemeClr>
                </a:solidFill>
              </a:rPr>
              <a:t>.Login{</a:t>
            </a:r>
          </a:p>
          <a:p>
            <a:r>
              <a:rPr lang="en-IN" sz="1300" dirty="0">
                <a:solidFill>
                  <a:schemeClr val="accent2">
                    <a:lumMod val="75000"/>
                  </a:schemeClr>
                </a:solidFill>
              </a:rPr>
              <a:t>	</a:t>
            </a:r>
            <a:r>
              <a:rPr lang="en-IN" sz="1300" dirty="0" err="1">
                <a:solidFill>
                  <a:schemeClr val="accent2">
                    <a:lumMod val="75000"/>
                  </a:schemeClr>
                </a:solidFill>
              </a:rPr>
              <a:t>border:hidden</a:t>
            </a:r>
            <a:r>
              <a:rPr lang="en-IN" sz="1300" dirty="0">
                <a:solidFill>
                  <a:schemeClr val="accent2">
                    <a:lumMod val="75000"/>
                  </a:schemeClr>
                </a:solidFill>
              </a:rPr>
              <a:t>;</a:t>
            </a:r>
          </a:p>
          <a:p>
            <a:r>
              <a:rPr lang="en-IN" sz="1300" dirty="0">
                <a:solidFill>
                  <a:schemeClr val="accent2">
                    <a:lumMod val="75000"/>
                  </a:schemeClr>
                </a:solidFill>
              </a:rPr>
              <a:t>	float: right;</a:t>
            </a:r>
          </a:p>
          <a:p>
            <a:r>
              <a:rPr lang="en-IN" sz="1300" dirty="0">
                <a:solidFill>
                  <a:schemeClr val="accent2">
                    <a:lumMod val="75000"/>
                  </a:schemeClr>
                </a:solidFill>
              </a:rPr>
              <a:t>	margin-left: 10%;</a:t>
            </a:r>
          </a:p>
          <a:p>
            <a:r>
              <a:rPr lang="en-IN" sz="1300" dirty="0">
                <a:solidFill>
                  <a:schemeClr val="accent2">
                    <a:lumMod val="75000"/>
                  </a:schemeClr>
                </a:solidFill>
              </a:rPr>
              <a:t>	padding:0 50px 5px 0;</a:t>
            </a:r>
          </a:p>
          <a:p>
            <a:r>
              <a:rPr lang="en-IN" sz="1300" dirty="0">
                <a:solidFill>
                  <a:schemeClr val="accent2">
                    <a:lumMod val="75000"/>
                  </a:schemeClr>
                </a:solidFill>
              </a:rPr>
              <a:t>}</a:t>
            </a:r>
          </a:p>
          <a:p>
            <a:r>
              <a:rPr lang="en-IN" sz="1300" dirty="0">
                <a:solidFill>
                  <a:schemeClr val="accent2">
                    <a:lumMod val="75000"/>
                  </a:schemeClr>
                </a:solidFill>
              </a:rPr>
              <a:t>.</a:t>
            </a:r>
            <a:r>
              <a:rPr lang="en-IN" sz="1300" dirty="0" err="1">
                <a:solidFill>
                  <a:schemeClr val="accent2">
                    <a:lumMod val="75000"/>
                  </a:schemeClr>
                </a:solidFill>
              </a:rPr>
              <a:t>menubar</a:t>
            </a:r>
            <a:r>
              <a:rPr lang="en-IN" sz="1300" dirty="0">
                <a:solidFill>
                  <a:schemeClr val="accent2">
                    <a:lumMod val="75000"/>
                  </a:schemeClr>
                </a:solidFill>
              </a:rPr>
              <a:t>{</a:t>
            </a:r>
          </a:p>
          <a:p>
            <a:r>
              <a:rPr lang="en-IN" sz="1300" dirty="0">
                <a:solidFill>
                  <a:schemeClr val="accent2">
                    <a:lumMod val="75000"/>
                  </a:schemeClr>
                </a:solidFill>
              </a:rPr>
              <a:t> 	display: flex;</a:t>
            </a:r>
          </a:p>
          <a:p>
            <a:r>
              <a:rPr lang="en-IN" sz="1300" dirty="0">
                <a:solidFill>
                  <a:schemeClr val="accent2">
                    <a:lumMod val="75000"/>
                  </a:schemeClr>
                </a:solidFill>
              </a:rPr>
              <a:t> }</a:t>
            </a:r>
          </a:p>
          <a:p>
            <a:r>
              <a:rPr lang="en-IN" sz="1300" dirty="0">
                <a:solidFill>
                  <a:schemeClr val="accent2">
                    <a:lumMod val="75000"/>
                  </a:schemeClr>
                </a:solidFill>
              </a:rPr>
              <a:t>.</a:t>
            </a:r>
            <a:r>
              <a:rPr lang="en-IN" sz="1300" dirty="0" err="1">
                <a:solidFill>
                  <a:schemeClr val="accent2">
                    <a:lumMod val="75000"/>
                  </a:schemeClr>
                </a:solidFill>
              </a:rPr>
              <a:t>menubar</a:t>
            </a:r>
            <a:r>
              <a:rPr lang="en-IN" sz="1300" dirty="0">
                <a:solidFill>
                  <a:schemeClr val="accent2">
                    <a:lumMod val="75000"/>
                  </a:schemeClr>
                </a:solidFill>
              </a:rPr>
              <a:t> &gt;a{</a:t>
            </a:r>
          </a:p>
          <a:p>
            <a:r>
              <a:rPr lang="en-IN" sz="1300" dirty="0">
                <a:solidFill>
                  <a:schemeClr val="accent2">
                    <a:lumMod val="75000"/>
                  </a:schemeClr>
                </a:solidFill>
              </a:rPr>
              <a:t>	text-decoration: none;</a:t>
            </a:r>
          </a:p>
          <a:p>
            <a:r>
              <a:rPr lang="en-IN" sz="1300" dirty="0">
                <a:solidFill>
                  <a:schemeClr val="accent2">
                    <a:lumMod val="75000"/>
                  </a:schemeClr>
                </a:solidFill>
              </a:rPr>
              <a:t>	font-size: 20px;</a:t>
            </a:r>
          </a:p>
          <a:p>
            <a:r>
              <a:rPr lang="en-IN" sz="1300" dirty="0">
                <a:solidFill>
                  <a:schemeClr val="accent2">
                    <a:lumMod val="75000"/>
                  </a:schemeClr>
                </a:solidFill>
              </a:rPr>
              <a:t>	padding: 0 55px;</a:t>
            </a:r>
          </a:p>
          <a:p>
            <a:r>
              <a:rPr lang="en-IN" sz="1300" dirty="0">
                <a:solidFill>
                  <a:schemeClr val="accent2">
                    <a:lumMod val="75000"/>
                  </a:schemeClr>
                </a:solidFill>
              </a:rPr>
              <a:t>	border-right:2px solid black;</a:t>
            </a:r>
          </a:p>
          <a:p>
            <a:r>
              <a:rPr lang="en-IN" sz="1300" dirty="0">
                <a:solidFill>
                  <a:schemeClr val="accent2">
                    <a:lumMod val="75000"/>
                  </a:schemeClr>
                </a:solidFill>
              </a:rPr>
              <a:t>	</a:t>
            </a:r>
            <a:r>
              <a:rPr lang="en-IN" sz="1300" dirty="0" err="1">
                <a:solidFill>
                  <a:schemeClr val="accent2">
                    <a:lumMod val="75000"/>
                  </a:schemeClr>
                </a:solidFill>
              </a:rPr>
              <a:t>color</a:t>
            </a:r>
            <a:r>
              <a:rPr lang="en-IN" sz="1300" dirty="0">
                <a:solidFill>
                  <a:schemeClr val="accent2">
                    <a:lumMod val="75000"/>
                  </a:schemeClr>
                </a:solidFill>
              </a:rPr>
              <a:t>: yellow;</a:t>
            </a:r>
          </a:p>
          <a:p>
            <a:r>
              <a:rPr lang="en-IN" sz="1300" dirty="0">
                <a:solidFill>
                  <a:schemeClr val="accent2">
                    <a:lumMod val="75000"/>
                  </a:schemeClr>
                </a:solidFill>
              </a:rPr>
              <a:t>}</a:t>
            </a:r>
          </a:p>
          <a:p>
            <a:r>
              <a:rPr lang="en-IN" sz="1300" dirty="0">
                <a:solidFill>
                  <a:schemeClr val="accent2">
                    <a:lumMod val="75000"/>
                  </a:schemeClr>
                </a:solidFill>
              </a:rPr>
              <a:t>a:hover{</a:t>
            </a:r>
          </a:p>
          <a:p>
            <a:r>
              <a:rPr lang="en-IN" sz="1300" dirty="0">
                <a:solidFill>
                  <a:schemeClr val="accent2">
                    <a:lumMod val="75000"/>
                  </a:schemeClr>
                </a:solidFill>
              </a:rPr>
              <a:t>	text-decoration: underline;</a:t>
            </a:r>
          </a:p>
          <a:p>
            <a:r>
              <a:rPr lang="en-IN" sz="1300" dirty="0">
                <a:solidFill>
                  <a:schemeClr val="accent2">
                    <a:lumMod val="75000"/>
                  </a:schemeClr>
                </a:solidFill>
              </a:rPr>
              <a:t>}</a:t>
            </a:r>
          </a:p>
        </p:txBody>
      </p:sp>
    </p:spTree>
    <p:extLst>
      <p:ext uri="{BB962C8B-B14F-4D97-AF65-F5344CB8AC3E}">
        <p14:creationId xmlns:p14="http://schemas.microsoft.com/office/powerpoint/2010/main" val="29072120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1E2A3E7-9C01-4336-A9B3-25008DAC6C4B}"/>
              </a:ext>
            </a:extLst>
          </p:cNvPr>
          <p:cNvSpPr>
            <a:spLocks noGrp="1"/>
          </p:cNvSpPr>
          <p:nvPr>
            <p:ph type="sldNum" sz="quarter" idx="12"/>
          </p:nvPr>
        </p:nvSpPr>
        <p:spPr/>
        <p:txBody>
          <a:bodyPr/>
          <a:lstStyle/>
          <a:p>
            <a:fld id="{1691EBEF-3C86-454C-B357-F6306A0D50BC}" type="slidenum">
              <a:rPr lang="en-IN" smtClean="0"/>
              <a:t>26</a:t>
            </a:fld>
            <a:endParaRPr lang="en-IN" dirty="0"/>
          </a:p>
        </p:txBody>
      </p:sp>
      <p:sp>
        <p:nvSpPr>
          <p:cNvPr id="4" name="TextBox 3">
            <a:extLst>
              <a:ext uri="{FF2B5EF4-FFF2-40B4-BE49-F238E27FC236}">
                <a16:creationId xmlns:a16="http://schemas.microsoft.com/office/drawing/2014/main" id="{B7207216-6027-4480-B020-7E24DF52F5BC}"/>
              </a:ext>
            </a:extLst>
          </p:cNvPr>
          <p:cNvSpPr txBox="1"/>
          <p:nvPr/>
        </p:nvSpPr>
        <p:spPr>
          <a:xfrm>
            <a:off x="3360070" y="295729"/>
            <a:ext cx="6992470" cy="6186309"/>
          </a:xfrm>
          <a:prstGeom prst="rect">
            <a:avLst/>
          </a:prstGeom>
          <a:noFill/>
        </p:spPr>
        <p:txBody>
          <a:bodyPr wrap="square">
            <a:spAutoFit/>
          </a:bodyPr>
          <a:lstStyle/>
          <a:p>
            <a:r>
              <a:rPr lang="en-IN" sz="1100" dirty="0">
                <a:solidFill>
                  <a:schemeClr val="accent2">
                    <a:lumMod val="75000"/>
                  </a:schemeClr>
                </a:solidFill>
              </a:rPr>
              <a:t>.</a:t>
            </a:r>
            <a:r>
              <a:rPr lang="en-IN" sz="1100" dirty="0" err="1">
                <a:solidFill>
                  <a:schemeClr val="accent2">
                    <a:lumMod val="75000"/>
                  </a:schemeClr>
                </a:solidFill>
              </a:rPr>
              <a:t>findDonor</a:t>
            </a:r>
            <a:r>
              <a:rPr lang="en-IN" sz="1100" dirty="0">
                <a:solidFill>
                  <a:schemeClr val="accent2">
                    <a:lumMod val="75000"/>
                  </a:schemeClr>
                </a:solidFill>
              </a:rPr>
              <a:t>{</a:t>
            </a:r>
          </a:p>
          <a:p>
            <a:r>
              <a:rPr lang="en-IN" sz="1100" dirty="0">
                <a:solidFill>
                  <a:schemeClr val="accent2">
                    <a:lumMod val="75000"/>
                  </a:schemeClr>
                </a:solidFill>
              </a:rPr>
              <a:t> 	border:2px solid black;</a:t>
            </a:r>
          </a:p>
          <a:p>
            <a:r>
              <a:rPr lang="en-IN" sz="1100" dirty="0">
                <a:solidFill>
                  <a:schemeClr val="accent2">
                    <a:lumMod val="75000"/>
                  </a:schemeClr>
                </a:solidFill>
              </a:rPr>
              <a:t> 	float: left;</a:t>
            </a:r>
          </a:p>
          <a:p>
            <a:r>
              <a:rPr lang="en-IN" sz="1100" dirty="0">
                <a:solidFill>
                  <a:schemeClr val="accent2">
                    <a:lumMod val="75000"/>
                  </a:schemeClr>
                </a:solidFill>
              </a:rPr>
              <a:t> 	padding: 5px 100px;</a:t>
            </a:r>
          </a:p>
          <a:p>
            <a:r>
              <a:rPr lang="en-IN" sz="1100" dirty="0">
                <a:solidFill>
                  <a:schemeClr val="accent2">
                    <a:lumMod val="75000"/>
                  </a:schemeClr>
                </a:solidFill>
              </a:rPr>
              <a:t> 	margin: 10px;</a:t>
            </a:r>
          </a:p>
          <a:p>
            <a:r>
              <a:rPr lang="en-IN" sz="1100" dirty="0">
                <a:solidFill>
                  <a:schemeClr val="accent2">
                    <a:lumMod val="75000"/>
                  </a:schemeClr>
                </a:solidFill>
              </a:rPr>
              <a:t>}</a:t>
            </a:r>
          </a:p>
          <a:p>
            <a:r>
              <a:rPr lang="en-IN" sz="1100" dirty="0">
                <a:solidFill>
                  <a:schemeClr val="accent2">
                    <a:lumMod val="75000"/>
                  </a:schemeClr>
                </a:solidFill>
              </a:rPr>
              <a:t>.</a:t>
            </a:r>
            <a:r>
              <a:rPr lang="en-IN" sz="1100" dirty="0" err="1">
                <a:solidFill>
                  <a:schemeClr val="accent2">
                    <a:lumMod val="75000"/>
                  </a:schemeClr>
                </a:solidFill>
              </a:rPr>
              <a:t>findDonor</a:t>
            </a:r>
            <a:r>
              <a:rPr lang="en-IN" sz="1100" dirty="0">
                <a:solidFill>
                  <a:schemeClr val="accent2">
                    <a:lumMod val="75000"/>
                  </a:schemeClr>
                </a:solidFill>
              </a:rPr>
              <a:t> &gt; h4{</a:t>
            </a:r>
          </a:p>
          <a:p>
            <a:r>
              <a:rPr lang="en-IN" sz="1100" dirty="0">
                <a:solidFill>
                  <a:schemeClr val="accent2">
                    <a:lumMod val="75000"/>
                  </a:schemeClr>
                </a:solidFill>
              </a:rPr>
              <a:t> 	text-align: </a:t>
            </a:r>
            <a:r>
              <a:rPr lang="en-IN" sz="1100" dirty="0" err="1">
                <a:solidFill>
                  <a:schemeClr val="accent2">
                    <a:lumMod val="75000"/>
                  </a:schemeClr>
                </a:solidFill>
              </a:rPr>
              <a:t>center</a:t>
            </a:r>
            <a:r>
              <a:rPr lang="en-IN" sz="1100" dirty="0">
                <a:solidFill>
                  <a:schemeClr val="accent2">
                    <a:lumMod val="75000"/>
                  </a:schemeClr>
                </a:solidFill>
              </a:rPr>
              <a:t>;</a:t>
            </a:r>
          </a:p>
          <a:p>
            <a:r>
              <a:rPr lang="en-IN" sz="1100" dirty="0">
                <a:solidFill>
                  <a:schemeClr val="accent2">
                    <a:lumMod val="75000"/>
                  </a:schemeClr>
                </a:solidFill>
              </a:rPr>
              <a:t>}</a:t>
            </a:r>
          </a:p>
          <a:p>
            <a:endParaRPr lang="en-IN" sz="1100" dirty="0">
              <a:solidFill>
                <a:schemeClr val="accent2">
                  <a:lumMod val="75000"/>
                </a:schemeClr>
              </a:solidFill>
            </a:endParaRPr>
          </a:p>
          <a:p>
            <a:r>
              <a:rPr lang="en-IN" sz="1100" dirty="0" err="1">
                <a:solidFill>
                  <a:schemeClr val="accent2">
                    <a:lumMod val="75000"/>
                  </a:schemeClr>
                </a:solidFill>
              </a:rPr>
              <a:t>img</a:t>
            </a:r>
            <a:r>
              <a:rPr lang="en-IN" sz="1100" dirty="0">
                <a:solidFill>
                  <a:schemeClr val="accent2">
                    <a:lumMod val="75000"/>
                  </a:schemeClr>
                </a:solidFill>
              </a:rPr>
              <a:t>{</a:t>
            </a:r>
          </a:p>
          <a:p>
            <a:r>
              <a:rPr lang="en-IN" sz="1100" dirty="0">
                <a:solidFill>
                  <a:schemeClr val="accent2">
                    <a:lumMod val="75000"/>
                  </a:schemeClr>
                </a:solidFill>
              </a:rPr>
              <a:t> 	float: right;</a:t>
            </a:r>
          </a:p>
          <a:p>
            <a:r>
              <a:rPr lang="en-IN" sz="1100" dirty="0">
                <a:solidFill>
                  <a:schemeClr val="accent2">
                    <a:lumMod val="75000"/>
                  </a:schemeClr>
                </a:solidFill>
              </a:rPr>
              <a:t> 	width: 600px;</a:t>
            </a:r>
          </a:p>
          <a:p>
            <a:r>
              <a:rPr lang="en-IN" sz="1100" dirty="0">
                <a:solidFill>
                  <a:schemeClr val="accent2">
                    <a:lumMod val="75000"/>
                  </a:schemeClr>
                </a:solidFill>
              </a:rPr>
              <a:t> 	height: 250px;</a:t>
            </a:r>
          </a:p>
          <a:p>
            <a:r>
              <a:rPr lang="en-IN" sz="1100" dirty="0">
                <a:solidFill>
                  <a:schemeClr val="accent2">
                    <a:lumMod val="75000"/>
                  </a:schemeClr>
                </a:solidFill>
              </a:rPr>
              <a:t> 	border : 2px solid black;</a:t>
            </a:r>
          </a:p>
          <a:p>
            <a:r>
              <a:rPr lang="en-IN" sz="1100" dirty="0">
                <a:solidFill>
                  <a:schemeClr val="accent2">
                    <a:lumMod val="75000"/>
                  </a:schemeClr>
                </a:solidFill>
              </a:rPr>
              <a:t> 	margin: 10px;</a:t>
            </a:r>
          </a:p>
          <a:p>
            <a:r>
              <a:rPr lang="en-IN" sz="1100" dirty="0">
                <a:solidFill>
                  <a:schemeClr val="accent2">
                    <a:lumMod val="75000"/>
                  </a:schemeClr>
                </a:solidFill>
              </a:rPr>
              <a:t>}</a:t>
            </a:r>
          </a:p>
          <a:p>
            <a:r>
              <a:rPr lang="en-IN" sz="1100" dirty="0">
                <a:solidFill>
                  <a:schemeClr val="accent2">
                    <a:lumMod val="75000"/>
                  </a:schemeClr>
                </a:solidFill>
              </a:rPr>
              <a:t>.</a:t>
            </a:r>
            <a:r>
              <a:rPr lang="en-IN" sz="1100" dirty="0" err="1">
                <a:solidFill>
                  <a:schemeClr val="accent2">
                    <a:lumMod val="75000"/>
                  </a:schemeClr>
                </a:solidFill>
              </a:rPr>
              <a:t>findDonorAndImage</a:t>
            </a:r>
            <a:r>
              <a:rPr lang="en-IN" sz="1100" dirty="0">
                <a:solidFill>
                  <a:schemeClr val="accent2">
                    <a:lumMod val="75000"/>
                  </a:schemeClr>
                </a:solidFill>
              </a:rPr>
              <a:t>{</a:t>
            </a:r>
          </a:p>
          <a:p>
            <a:r>
              <a:rPr lang="en-IN" sz="1100" dirty="0">
                <a:solidFill>
                  <a:schemeClr val="accent2">
                    <a:lumMod val="75000"/>
                  </a:schemeClr>
                </a:solidFill>
              </a:rPr>
              <a:t>	</a:t>
            </a:r>
            <a:r>
              <a:rPr lang="en-IN" sz="1100" dirty="0" err="1">
                <a:solidFill>
                  <a:schemeClr val="accent2">
                    <a:lumMod val="75000"/>
                  </a:schemeClr>
                </a:solidFill>
              </a:rPr>
              <a:t>border:hidden</a:t>
            </a:r>
            <a:r>
              <a:rPr lang="en-IN" sz="1100" dirty="0">
                <a:solidFill>
                  <a:schemeClr val="accent2">
                    <a:lumMod val="75000"/>
                  </a:schemeClr>
                </a:solidFill>
              </a:rPr>
              <a:t>;</a:t>
            </a:r>
          </a:p>
          <a:p>
            <a:r>
              <a:rPr lang="en-IN" sz="1100" dirty="0">
                <a:solidFill>
                  <a:schemeClr val="accent2">
                    <a:lumMod val="75000"/>
                  </a:schemeClr>
                </a:solidFill>
              </a:rPr>
              <a:t>}</a:t>
            </a:r>
          </a:p>
          <a:p>
            <a:r>
              <a:rPr lang="en-IN" sz="1100" dirty="0">
                <a:solidFill>
                  <a:schemeClr val="accent2">
                    <a:lumMod val="75000"/>
                  </a:schemeClr>
                </a:solidFill>
              </a:rPr>
              <a:t>.</a:t>
            </a:r>
            <a:r>
              <a:rPr lang="en-IN" sz="1100" dirty="0" err="1">
                <a:solidFill>
                  <a:schemeClr val="accent2">
                    <a:lumMod val="75000"/>
                  </a:schemeClr>
                </a:solidFill>
              </a:rPr>
              <a:t>donationProcess</a:t>
            </a:r>
            <a:r>
              <a:rPr lang="en-IN" sz="1100" dirty="0">
                <a:solidFill>
                  <a:schemeClr val="accent2">
                    <a:lumMod val="75000"/>
                  </a:schemeClr>
                </a:solidFill>
              </a:rPr>
              <a:t>{</a:t>
            </a:r>
          </a:p>
          <a:p>
            <a:r>
              <a:rPr lang="en-IN" sz="1100" dirty="0">
                <a:solidFill>
                  <a:schemeClr val="accent2">
                    <a:lumMod val="75000"/>
                  </a:schemeClr>
                </a:solidFill>
              </a:rPr>
              <a:t>	margin: 10px;</a:t>
            </a:r>
          </a:p>
          <a:p>
            <a:r>
              <a:rPr lang="en-IN" sz="1100" dirty="0">
                <a:solidFill>
                  <a:schemeClr val="accent2">
                    <a:lumMod val="75000"/>
                  </a:schemeClr>
                </a:solidFill>
              </a:rPr>
              <a:t>}</a:t>
            </a:r>
          </a:p>
          <a:p>
            <a:r>
              <a:rPr lang="en-IN" sz="1100" dirty="0">
                <a:solidFill>
                  <a:schemeClr val="accent2">
                    <a:lumMod val="75000"/>
                  </a:schemeClr>
                </a:solidFill>
              </a:rPr>
              <a:t>h3{</a:t>
            </a:r>
          </a:p>
          <a:p>
            <a:r>
              <a:rPr lang="en-IN" sz="1100" dirty="0">
                <a:solidFill>
                  <a:schemeClr val="accent2">
                    <a:lumMod val="75000"/>
                  </a:schemeClr>
                </a:solidFill>
              </a:rPr>
              <a:t>	padding-left: 15px;</a:t>
            </a:r>
          </a:p>
          <a:p>
            <a:r>
              <a:rPr lang="en-IN" sz="1100" dirty="0">
                <a:solidFill>
                  <a:schemeClr val="accent2">
                    <a:lumMod val="75000"/>
                  </a:schemeClr>
                </a:solidFill>
              </a:rPr>
              <a:t>}</a:t>
            </a:r>
          </a:p>
          <a:p>
            <a:r>
              <a:rPr lang="en-IN" sz="1100" dirty="0">
                <a:solidFill>
                  <a:schemeClr val="accent2">
                    <a:lumMod val="75000"/>
                  </a:schemeClr>
                </a:solidFill>
              </a:rPr>
              <a:t>.</a:t>
            </a:r>
            <a:r>
              <a:rPr lang="en-IN" sz="1100" dirty="0" err="1">
                <a:solidFill>
                  <a:schemeClr val="accent2">
                    <a:lumMod val="75000"/>
                  </a:schemeClr>
                </a:solidFill>
              </a:rPr>
              <a:t>donationPlace</a:t>
            </a:r>
            <a:r>
              <a:rPr lang="en-IN" sz="1100" dirty="0">
                <a:solidFill>
                  <a:schemeClr val="accent2">
                    <a:lumMod val="75000"/>
                  </a:schemeClr>
                </a:solidFill>
              </a:rPr>
              <a:t>{</a:t>
            </a:r>
          </a:p>
          <a:p>
            <a:r>
              <a:rPr lang="en-IN" sz="1100" dirty="0">
                <a:solidFill>
                  <a:schemeClr val="accent2">
                    <a:lumMod val="75000"/>
                  </a:schemeClr>
                </a:solidFill>
              </a:rPr>
              <a:t>	margin: 10px;</a:t>
            </a:r>
          </a:p>
          <a:p>
            <a:r>
              <a:rPr lang="en-IN" sz="1100" dirty="0">
                <a:solidFill>
                  <a:schemeClr val="accent2">
                    <a:lumMod val="75000"/>
                  </a:schemeClr>
                </a:solidFill>
              </a:rPr>
              <a:t>	padding: 5px </a:t>
            </a:r>
            <a:r>
              <a:rPr lang="en-IN" sz="1100" dirty="0" err="1">
                <a:solidFill>
                  <a:schemeClr val="accent2">
                    <a:lumMod val="75000"/>
                  </a:schemeClr>
                </a:solidFill>
              </a:rPr>
              <a:t>5px</a:t>
            </a:r>
            <a:r>
              <a:rPr lang="en-IN" sz="1100" dirty="0">
                <a:solidFill>
                  <a:schemeClr val="accent2">
                    <a:lumMod val="75000"/>
                  </a:schemeClr>
                </a:solidFill>
              </a:rPr>
              <a:t>;</a:t>
            </a:r>
          </a:p>
          <a:p>
            <a:r>
              <a:rPr lang="en-IN" sz="1100" dirty="0">
                <a:solidFill>
                  <a:schemeClr val="accent2">
                    <a:lumMod val="75000"/>
                  </a:schemeClr>
                </a:solidFill>
              </a:rPr>
              <a:t>}</a:t>
            </a:r>
          </a:p>
          <a:p>
            <a:r>
              <a:rPr lang="en-IN" sz="1100" dirty="0">
                <a:solidFill>
                  <a:schemeClr val="accent2">
                    <a:lumMod val="75000"/>
                  </a:schemeClr>
                </a:solidFill>
              </a:rPr>
              <a:t>.</a:t>
            </a:r>
            <a:r>
              <a:rPr lang="en-IN" sz="1100" dirty="0" err="1">
                <a:solidFill>
                  <a:schemeClr val="accent2">
                    <a:lumMod val="75000"/>
                  </a:schemeClr>
                </a:solidFill>
              </a:rPr>
              <a:t>feedBack</a:t>
            </a:r>
            <a:r>
              <a:rPr lang="en-IN" sz="1100" dirty="0">
                <a:solidFill>
                  <a:schemeClr val="accent2">
                    <a:lumMod val="75000"/>
                  </a:schemeClr>
                </a:solidFill>
              </a:rPr>
              <a:t>{</a:t>
            </a:r>
          </a:p>
          <a:p>
            <a:r>
              <a:rPr lang="en-IN" sz="1100" dirty="0">
                <a:solidFill>
                  <a:schemeClr val="accent2">
                    <a:lumMod val="75000"/>
                  </a:schemeClr>
                </a:solidFill>
              </a:rPr>
              <a:t> 	background-</a:t>
            </a:r>
            <a:r>
              <a:rPr lang="en-IN" sz="1100" dirty="0" err="1">
                <a:solidFill>
                  <a:schemeClr val="accent2">
                    <a:lumMod val="75000"/>
                  </a:schemeClr>
                </a:solidFill>
              </a:rPr>
              <a:t>color</a:t>
            </a:r>
            <a:r>
              <a:rPr lang="en-IN" sz="1100" dirty="0">
                <a:solidFill>
                  <a:schemeClr val="accent2">
                    <a:lumMod val="75000"/>
                  </a:schemeClr>
                </a:solidFill>
              </a:rPr>
              <a:t>: green;</a:t>
            </a:r>
          </a:p>
          <a:p>
            <a:r>
              <a:rPr lang="en-IN" sz="1100" dirty="0">
                <a:solidFill>
                  <a:schemeClr val="accent2">
                    <a:lumMod val="75000"/>
                  </a:schemeClr>
                </a:solidFill>
              </a:rPr>
              <a:t> 	</a:t>
            </a:r>
            <a:r>
              <a:rPr lang="en-IN" sz="1100" dirty="0" err="1">
                <a:solidFill>
                  <a:schemeClr val="accent2">
                    <a:lumMod val="75000"/>
                  </a:schemeClr>
                </a:solidFill>
              </a:rPr>
              <a:t>color</a:t>
            </a:r>
            <a:r>
              <a:rPr lang="en-IN" sz="1100" dirty="0">
                <a:solidFill>
                  <a:schemeClr val="accent2">
                    <a:lumMod val="75000"/>
                  </a:schemeClr>
                </a:solidFill>
              </a:rPr>
              <a:t>: white;</a:t>
            </a:r>
          </a:p>
          <a:p>
            <a:r>
              <a:rPr lang="en-IN" sz="1100" dirty="0">
                <a:solidFill>
                  <a:schemeClr val="accent2">
                    <a:lumMod val="75000"/>
                  </a:schemeClr>
                </a:solidFill>
              </a:rPr>
              <a:t> 	padding: 5px;</a:t>
            </a:r>
          </a:p>
          <a:p>
            <a:r>
              <a:rPr lang="en-IN" sz="1100" dirty="0">
                <a:solidFill>
                  <a:schemeClr val="accent2">
                    <a:lumMod val="75000"/>
                  </a:schemeClr>
                </a:solidFill>
              </a:rPr>
              <a:t> 	margin: 10px;</a:t>
            </a:r>
          </a:p>
          <a:p>
            <a:r>
              <a:rPr lang="en-IN" sz="1100" dirty="0">
                <a:solidFill>
                  <a:schemeClr val="accent2">
                    <a:lumMod val="75000"/>
                  </a:schemeClr>
                </a:solidFill>
              </a:rPr>
              <a:t>}</a:t>
            </a:r>
          </a:p>
        </p:txBody>
      </p:sp>
    </p:spTree>
    <p:extLst>
      <p:ext uri="{BB962C8B-B14F-4D97-AF65-F5344CB8AC3E}">
        <p14:creationId xmlns:p14="http://schemas.microsoft.com/office/powerpoint/2010/main" val="14168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20680-02FB-43DC-B0C5-A3DA494A2C66}"/>
              </a:ext>
            </a:extLst>
          </p:cNvPr>
          <p:cNvSpPr>
            <a:spLocks noGrp="1"/>
          </p:cNvSpPr>
          <p:nvPr>
            <p:ph type="title"/>
          </p:nvPr>
        </p:nvSpPr>
        <p:spPr>
          <a:xfrm>
            <a:off x="1513542" y="590542"/>
            <a:ext cx="8825660" cy="764181"/>
          </a:xfrm>
        </p:spPr>
        <p:txBody>
          <a:bodyPr/>
          <a:lstStyle/>
          <a:p>
            <a:pPr algn="ctr"/>
            <a:r>
              <a:rPr lang="en-IN" dirty="0">
                <a:solidFill>
                  <a:srgbClr val="00B050"/>
                </a:solidFill>
                <a:latin typeface="Algerian" panose="04020705040A02060702" pitchFamily="82" charset="0"/>
              </a:rPr>
              <a:t>ABOUT BLOOD DONATION</a:t>
            </a:r>
          </a:p>
        </p:txBody>
      </p:sp>
      <p:sp>
        <p:nvSpPr>
          <p:cNvPr id="3" name="Text Placeholder 2">
            <a:extLst>
              <a:ext uri="{FF2B5EF4-FFF2-40B4-BE49-F238E27FC236}">
                <a16:creationId xmlns:a16="http://schemas.microsoft.com/office/drawing/2014/main" id="{586A167D-94EC-40A3-A6A0-D38B89C45520}"/>
              </a:ext>
            </a:extLst>
          </p:cNvPr>
          <p:cNvSpPr>
            <a:spLocks noGrp="1"/>
          </p:cNvSpPr>
          <p:nvPr>
            <p:ph type="body" idx="1"/>
          </p:nvPr>
        </p:nvSpPr>
        <p:spPr>
          <a:xfrm>
            <a:off x="744069" y="1909482"/>
            <a:ext cx="10569389" cy="4267200"/>
          </a:xfrm>
        </p:spPr>
        <p:txBody>
          <a:bodyPr>
            <a:normAutofit/>
          </a:bodyPr>
          <a:lstStyle/>
          <a:p>
            <a:pPr algn="l"/>
            <a:r>
              <a:rPr lang="en-US" b="0" i="0" dirty="0">
                <a:effectLst/>
                <a:latin typeface="Arial" panose="020B0604020202020204" pitchFamily="34" charset="0"/>
              </a:rPr>
              <a:t> </a:t>
            </a:r>
            <a:r>
              <a:rPr lang="en-US" sz="2500" b="1" dirty="0">
                <a:latin typeface="Chiller" panose="04020404031007020602" pitchFamily="82" charset="0"/>
              </a:rPr>
              <a:t>B</a:t>
            </a:r>
            <a:r>
              <a:rPr lang="en-US" sz="2500" b="1" i="0" dirty="0">
                <a:effectLst/>
                <a:latin typeface="Chiller" panose="04020404031007020602" pitchFamily="82" charset="0"/>
              </a:rPr>
              <a:t>lood donation</a:t>
            </a:r>
            <a:r>
              <a:rPr lang="en-US" sz="2500" b="0" i="0" dirty="0">
                <a:effectLst/>
                <a:latin typeface="Chiller" panose="04020404031007020602" pitchFamily="82" charset="0"/>
              </a:rPr>
              <a:t> occurs when a person voluntarily has </a:t>
            </a:r>
            <a:r>
              <a:rPr lang="en-US" sz="2500" b="0" i="0" u="none" strike="noStrike" dirty="0">
                <a:effectLst/>
                <a:latin typeface="Chiller" panose="04020404031007020602" pitchFamily="82" charset="0"/>
                <a:hlinkClick r:id="rId2" tooltip="Blood">
                  <a:extLst>
                    <a:ext uri="{A12FA001-AC4F-418D-AE19-62706E023703}">
                      <ahyp:hlinkClr xmlns:ahyp="http://schemas.microsoft.com/office/drawing/2018/hyperlinkcolor" val="tx"/>
                    </a:ext>
                  </a:extLst>
                </a:hlinkClick>
              </a:rPr>
              <a:t>blood</a:t>
            </a:r>
            <a:r>
              <a:rPr lang="en-US" sz="2500" b="0" i="0" dirty="0">
                <a:effectLst/>
                <a:latin typeface="Chiller" panose="04020404031007020602" pitchFamily="82" charset="0"/>
              </a:rPr>
              <a:t> drawn and used for </a:t>
            </a:r>
            <a:r>
              <a:rPr lang="en-US" sz="2500" b="0" i="0" u="none" strike="noStrike" dirty="0">
                <a:effectLst/>
                <a:latin typeface="Chiller" panose="04020404031007020602" pitchFamily="82" charset="0"/>
                <a:hlinkClick r:id="rId3" tooltip="Blood transfusion">
                  <a:extLst>
                    <a:ext uri="{A12FA001-AC4F-418D-AE19-62706E023703}">
                      <ahyp:hlinkClr xmlns:ahyp="http://schemas.microsoft.com/office/drawing/2018/hyperlinkcolor" val="tx"/>
                    </a:ext>
                  </a:extLst>
                </a:hlinkClick>
              </a:rPr>
              <a:t>transfusions</a:t>
            </a:r>
            <a:r>
              <a:rPr lang="en-US" sz="2500" b="0" i="0" dirty="0">
                <a:effectLst/>
                <a:latin typeface="Chiller" panose="04020404031007020602" pitchFamily="82" charset="0"/>
              </a:rPr>
              <a:t> and/or made into biopharmaceutical medications by a process called </a:t>
            </a:r>
            <a:r>
              <a:rPr lang="en-US" sz="2500" b="0" i="0" u="none" strike="noStrike" dirty="0">
                <a:effectLst/>
                <a:latin typeface="Chiller" panose="04020404031007020602" pitchFamily="82" charset="0"/>
                <a:hlinkClick r:id="rId4" tooltip="Blood fractionation">
                  <a:extLst>
                    <a:ext uri="{A12FA001-AC4F-418D-AE19-62706E023703}">
                      <ahyp:hlinkClr xmlns:ahyp="http://schemas.microsoft.com/office/drawing/2018/hyperlinkcolor" val="tx"/>
                    </a:ext>
                  </a:extLst>
                </a:hlinkClick>
              </a:rPr>
              <a:t>fractionation</a:t>
            </a:r>
            <a:r>
              <a:rPr lang="en-US" sz="2500" b="0" i="0" dirty="0">
                <a:effectLst/>
                <a:latin typeface="Chiller" panose="04020404031007020602" pitchFamily="82" charset="0"/>
              </a:rPr>
              <a:t> (separation of </a:t>
            </a:r>
            <a:r>
              <a:rPr lang="en-US" sz="2500" b="0" i="0" u="none" strike="noStrike" dirty="0">
                <a:effectLst/>
                <a:latin typeface="Chiller" panose="04020404031007020602" pitchFamily="82" charset="0"/>
                <a:hlinkClick r:id="rId5" tooltip="Whole blood">
                  <a:extLst>
                    <a:ext uri="{A12FA001-AC4F-418D-AE19-62706E023703}">
                      <ahyp:hlinkClr xmlns:ahyp="http://schemas.microsoft.com/office/drawing/2018/hyperlinkcolor" val="tx"/>
                    </a:ext>
                  </a:extLst>
                </a:hlinkClick>
              </a:rPr>
              <a:t>whole blood</a:t>
            </a:r>
            <a:r>
              <a:rPr lang="en-US" sz="2500" b="0" i="0" dirty="0">
                <a:effectLst/>
                <a:latin typeface="Chiller" panose="04020404031007020602" pitchFamily="82" charset="0"/>
              </a:rPr>
              <a:t> components). Donation may be of whole blood, or of specific components directly (</a:t>
            </a:r>
            <a:r>
              <a:rPr lang="en-US" sz="2500" b="0" i="0" u="none" strike="noStrike" dirty="0">
                <a:effectLst/>
                <a:latin typeface="Chiller" panose="04020404031007020602" pitchFamily="82" charset="0"/>
                <a:hlinkClick r:id="rId6" tooltip="Apheresis">
                  <a:extLst>
                    <a:ext uri="{A12FA001-AC4F-418D-AE19-62706E023703}">
                      <ahyp:hlinkClr xmlns:ahyp="http://schemas.microsoft.com/office/drawing/2018/hyperlinkcolor" val="tx"/>
                    </a:ext>
                  </a:extLst>
                </a:hlinkClick>
              </a:rPr>
              <a:t>apheresis</a:t>
            </a:r>
            <a:r>
              <a:rPr lang="en-US" sz="2500" b="0" i="0" dirty="0">
                <a:effectLst/>
                <a:latin typeface="Chiller" panose="04020404031007020602" pitchFamily="82" charset="0"/>
              </a:rPr>
              <a:t>). </a:t>
            </a:r>
            <a:r>
              <a:rPr lang="en-US" sz="2500" b="0" i="0" u="none" strike="noStrike" dirty="0">
                <a:effectLst/>
                <a:latin typeface="Chiller" panose="04020404031007020602" pitchFamily="82" charset="0"/>
                <a:hlinkClick r:id="rId7" tooltip="Blood bank">
                  <a:extLst>
                    <a:ext uri="{A12FA001-AC4F-418D-AE19-62706E023703}">
                      <ahyp:hlinkClr xmlns:ahyp="http://schemas.microsoft.com/office/drawing/2018/hyperlinkcolor" val="tx"/>
                    </a:ext>
                  </a:extLst>
                </a:hlinkClick>
              </a:rPr>
              <a:t>Blood banks</a:t>
            </a:r>
            <a:r>
              <a:rPr lang="en-US" sz="2500" b="0" i="0" dirty="0">
                <a:effectLst/>
                <a:latin typeface="Chiller" panose="04020404031007020602" pitchFamily="82" charset="0"/>
              </a:rPr>
              <a:t> often participate in the collection process as well as the procedures that follow it.</a:t>
            </a:r>
          </a:p>
          <a:p>
            <a:r>
              <a:rPr lang="en-US" sz="2500" b="0" i="0" dirty="0">
                <a:effectLst/>
                <a:latin typeface="Chiller" panose="04020404031007020602" pitchFamily="82" charset="0"/>
              </a:rPr>
              <a:t>Today in the </a:t>
            </a:r>
            <a:r>
              <a:rPr lang="en-US" sz="2500" b="0" i="0" u="none" strike="noStrike" dirty="0">
                <a:effectLst/>
                <a:latin typeface="Chiller" panose="04020404031007020602" pitchFamily="82" charset="0"/>
                <a:hlinkClick r:id="rId8" tooltip="Developed world">
                  <a:extLst>
                    <a:ext uri="{A12FA001-AC4F-418D-AE19-62706E023703}">
                      <ahyp:hlinkClr xmlns:ahyp="http://schemas.microsoft.com/office/drawing/2018/hyperlinkcolor" val="tx"/>
                    </a:ext>
                  </a:extLst>
                </a:hlinkClick>
              </a:rPr>
              <a:t>developed world</a:t>
            </a:r>
            <a:r>
              <a:rPr lang="en-US" sz="2500" b="0" i="0" dirty="0">
                <a:effectLst/>
                <a:latin typeface="Chiller" panose="04020404031007020602" pitchFamily="82" charset="0"/>
              </a:rPr>
              <a:t>, most blood donors are unpaid volunteers who donate blood for a community supply. In some countries, established supplies are limited and donors usually give blood when family or friends need a transfusion (directed donation). Many </a:t>
            </a:r>
            <a:r>
              <a:rPr lang="en-US" sz="2500" dirty="0">
                <a:latin typeface="Chiller" panose="04020404031007020602" pitchFamily="82" charset="0"/>
              </a:rPr>
              <a:t>donors donate </a:t>
            </a:r>
            <a:r>
              <a:rPr lang="en-US" sz="2500" b="0" i="0" dirty="0">
                <a:effectLst/>
                <a:latin typeface="Chiller" panose="04020404031007020602" pitchFamily="82" charset="0"/>
              </a:rPr>
              <a:t>for several reasons, such as a form of charity, general awareness regarding the demand for blood, increased confidence in oneself, helping a personal friend or relative, and social pressure. Despite the many reasons that people donate, not enough potential donors actively donate</a:t>
            </a:r>
            <a:r>
              <a:rPr lang="en-US" b="0" i="0" dirty="0">
                <a:effectLst/>
                <a:latin typeface="Arial" panose="020B0604020202020204" pitchFamily="34" charset="0"/>
              </a:rPr>
              <a:t>.</a:t>
            </a:r>
          </a:p>
          <a:p>
            <a:endParaRPr lang="en-IN" dirty="0"/>
          </a:p>
        </p:txBody>
      </p:sp>
      <p:sp>
        <p:nvSpPr>
          <p:cNvPr id="4" name="Slide Number Placeholder 3">
            <a:extLst>
              <a:ext uri="{FF2B5EF4-FFF2-40B4-BE49-F238E27FC236}">
                <a16:creationId xmlns:a16="http://schemas.microsoft.com/office/drawing/2014/main" id="{13DCEC38-7546-4524-8BA8-B3FF8D8868D7}"/>
              </a:ext>
            </a:extLst>
          </p:cNvPr>
          <p:cNvSpPr>
            <a:spLocks noGrp="1"/>
          </p:cNvSpPr>
          <p:nvPr>
            <p:ph type="sldNum" sz="quarter" idx="12"/>
          </p:nvPr>
        </p:nvSpPr>
        <p:spPr/>
        <p:txBody>
          <a:bodyPr/>
          <a:lstStyle/>
          <a:p>
            <a:fld id="{1691EBEF-3C86-454C-B357-F6306A0D50BC}" type="slidenum">
              <a:rPr lang="en-IN" smtClean="0"/>
              <a:t>27</a:t>
            </a:fld>
            <a:endParaRPr lang="en-IN" dirty="0"/>
          </a:p>
        </p:txBody>
      </p:sp>
    </p:spTree>
    <p:extLst>
      <p:ext uri="{BB962C8B-B14F-4D97-AF65-F5344CB8AC3E}">
        <p14:creationId xmlns:p14="http://schemas.microsoft.com/office/powerpoint/2010/main" val="34640108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96E72-8404-47DA-A003-B016878A542A}"/>
              </a:ext>
            </a:extLst>
          </p:cNvPr>
          <p:cNvSpPr>
            <a:spLocks noGrp="1"/>
          </p:cNvSpPr>
          <p:nvPr>
            <p:ph type="title"/>
          </p:nvPr>
        </p:nvSpPr>
        <p:spPr>
          <a:xfrm>
            <a:off x="1576294" y="2142565"/>
            <a:ext cx="8761413" cy="2447364"/>
          </a:xfrm>
        </p:spPr>
        <p:txBody>
          <a:bodyPr/>
          <a:lstStyle/>
          <a:p>
            <a:pPr algn="ctr"/>
            <a:r>
              <a:rPr lang="en-IN" u="sng" dirty="0">
                <a:solidFill>
                  <a:srgbClr val="FFC000"/>
                </a:solidFill>
                <a:latin typeface="Algerian" panose="04020705040A02060702" pitchFamily="82" charset="0"/>
              </a:rPr>
              <a:t>CONCLUSION</a:t>
            </a:r>
            <a:br>
              <a:rPr lang="en-IN" dirty="0">
                <a:solidFill>
                  <a:srgbClr val="FFC000"/>
                </a:solidFill>
                <a:latin typeface="Algerian" panose="04020705040A02060702" pitchFamily="82" charset="0"/>
              </a:rPr>
            </a:br>
            <a:r>
              <a:rPr lang="en-US" sz="2500" b="1" i="0" dirty="0">
                <a:solidFill>
                  <a:schemeClr val="accent2">
                    <a:lumMod val="75000"/>
                  </a:schemeClr>
                </a:solidFill>
                <a:effectLst/>
                <a:latin typeface="arial" panose="020B0604020202020204" pitchFamily="34" charset="0"/>
              </a:rPr>
              <a:t>majority of the donors were willing to be regular donors</a:t>
            </a:r>
            <a:r>
              <a:rPr lang="en-US" sz="2500" b="0" i="0" dirty="0">
                <a:solidFill>
                  <a:schemeClr val="accent2">
                    <a:lumMod val="75000"/>
                  </a:schemeClr>
                </a:solidFill>
                <a:effectLst/>
                <a:latin typeface="arial" panose="020B0604020202020204" pitchFamily="34" charset="0"/>
              </a:rPr>
              <a:t>. The donors showed positive effects like a sense of satisfaction after the donation. Creating an opportunity for blood donation by conducting many blood donation camps may increase the voluntary blood donations.</a:t>
            </a:r>
            <a:br>
              <a:rPr lang="en-IN" sz="2500" dirty="0">
                <a:solidFill>
                  <a:schemeClr val="accent2">
                    <a:lumMod val="75000"/>
                  </a:schemeClr>
                </a:solidFill>
                <a:latin typeface="Algerian" panose="04020705040A02060702" pitchFamily="82" charset="0"/>
              </a:rPr>
            </a:br>
            <a:br>
              <a:rPr lang="en-IN" sz="2500" dirty="0">
                <a:solidFill>
                  <a:schemeClr val="accent2">
                    <a:lumMod val="75000"/>
                  </a:schemeClr>
                </a:solidFill>
                <a:latin typeface="Algerian" panose="04020705040A02060702" pitchFamily="82" charset="0"/>
              </a:rPr>
            </a:br>
            <a:r>
              <a:rPr lang="en-IN" sz="4000" u="sng" dirty="0">
                <a:solidFill>
                  <a:schemeClr val="accent5">
                    <a:lumMod val="50000"/>
                  </a:schemeClr>
                </a:solidFill>
                <a:latin typeface="Algerian" panose="04020705040A02060702" pitchFamily="82" charset="0"/>
              </a:rPr>
              <a:t>REFERENCES</a:t>
            </a:r>
            <a:br>
              <a:rPr lang="en-IN" sz="2500" u="sng" dirty="0">
                <a:solidFill>
                  <a:schemeClr val="accent5">
                    <a:lumMod val="50000"/>
                  </a:schemeClr>
                </a:solidFill>
                <a:latin typeface="Algerian" panose="04020705040A02060702" pitchFamily="82" charset="0"/>
              </a:rPr>
            </a:br>
            <a:r>
              <a:rPr lang="en-IN" sz="2500" dirty="0">
                <a:solidFill>
                  <a:srgbClr val="00B0F0"/>
                </a:solidFill>
                <a:latin typeface="Algerian" panose="04020705040A02060702" pitchFamily="82" charset="0"/>
              </a:rPr>
              <a:t>W3 SCHOOLS</a:t>
            </a:r>
            <a:br>
              <a:rPr lang="en-IN" dirty="0">
                <a:solidFill>
                  <a:srgbClr val="FFC000"/>
                </a:solidFill>
                <a:latin typeface="Algerian" panose="04020705040A02060702" pitchFamily="82" charset="0"/>
              </a:rPr>
            </a:br>
            <a:r>
              <a:rPr lang="en-IN" dirty="0">
                <a:solidFill>
                  <a:srgbClr val="FFC000"/>
                </a:solidFill>
                <a:latin typeface="Algerian" panose="04020705040A02060702" pitchFamily="82" charset="0"/>
              </a:rPr>
              <a:t>GEEK FOR GEEKS </a:t>
            </a:r>
            <a:br>
              <a:rPr lang="en-IN" dirty="0">
                <a:solidFill>
                  <a:srgbClr val="FFC000"/>
                </a:solidFill>
                <a:latin typeface="Algerian" panose="04020705040A02060702" pitchFamily="82" charset="0"/>
              </a:rPr>
            </a:br>
            <a:r>
              <a:rPr lang="en-IN" dirty="0">
                <a:solidFill>
                  <a:schemeClr val="accent5">
                    <a:lumMod val="50000"/>
                  </a:schemeClr>
                </a:solidFill>
                <a:latin typeface="Algerian" panose="04020705040A02060702" pitchFamily="82" charset="0"/>
              </a:rPr>
              <a:t>WIKIPEDIA</a:t>
            </a:r>
          </a:p>
        </p:txBody>
      </p:sp>
      <p:sp>
        <p:nvSpPr>
          <p:cNvPr id="3" name="Slide Number Placeholder 2">
            <a:extLst>
              <a:ext uri="{FF2B5EF4-FFF2-40B4-BE49-F238E27FC236}">
                <a16:creationId xmlns:a16="http://schemas.microsoft.com/office/drawing/2014/main" id="{03DAD965-5528-4CD0-9B37-9A15549C821F}"/>
              </a:ext>
            </a:extLst>
          </p:cNvPr>
          <p:cNvSpPr>
            <a:spLocks noGrp="1"/>
          </p:cNvSpPr>
          <p:nvPr>
            <p:ph type="sldNum" sz="quarter" idx="12"/>
          </p:nvPr>
        </p:nvSpPr>
        <p:spPr/>
        <p:txBody>
          <a:bodyPr/>
          <a:lstStyle/>
          <a:p>
            <a:fld id="{1691EBEF-3C86-454C-B357-F6306A0D50BC}" type="slidenum">
              <a:rPr lang="en-IN" smtClean="0"/>
              <a:t>28</a:t>
            </a:fld>
            <a:endParaRPr lang="en-IN" dirty="0"/>
          </a:p>
        </p:txBody>
      </p:sp>
    </p:spTree>
    <p:extLst>
      <p:ext uri="{BB962C8B-B14F-4D97-AF65-F5344CB8AC3E}">
        <p14:creationId xmlns:p14="http://schemas.microsoft.com/office/powerpoint/2010/main" val="28055382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76EBD-993A-40FA-A60A-4DF0B22303E0}"/>
              </a:ext>
            </a:extLst>
          </p:cNvPr>
          <p:cNvSpPr>
            <a:spLocks noGrp="1"/>
          </p:cNvSpPr>
          <p:nvPr>
            <p:ph type="ctrTitle"/>
          </p:nvPr>
        </p:nvSpPr>
        <p:spPr>
          <a:xfrm>
            <a:off x="1290917" y="1418414"/>
            <a:ext cx="9610165" cy="2508127"/>
          </a:xfrm>
        </p:spPr>
        <p:txBody>
          <a:bodyPr/>
          <a:lstStyle/>
          <a:p>
            <a:pPr algn="ctr"/>
            <a:r>
              <a:rPr lang="en-IN" sz="10000" dirty="0">
                <a:solidFill>
                  <a:schemeClr val="accent4">
                    <a:lumMod val="75000"/>
                  </a:schemeClr>
                </a:solidFill>
                <a:latin typeface="Script MT Bold" panose="03040602040607080904" pitchFamily="66" charset="0"/>
              </a:rPr>
              <a:t>THANK</a:t>
            </a:r>
            <a:r>
              <a:rPr lang="en-IN" sz="9600" dirty="0">
                <a:solidFill>
                  <a:schemeClr val="accent4">
                    <a:lumMod val="75000"/>
                  </a:schemeClr>
                </a:solidFill>
                <a:latin typeface="Script MT Bold" panose="03040602040607080904" pitchFamily="66" charset="0"/>
              </a:rPr>
              <a:t> YOU</a:t>
            </a:r>
            <a:endParaRPr lang="en-IN" dirty="0"/>
          </a:p>
        </p:txBody>
      </p:sp>
      <p:sp>
        <p:nvSpPr>
          <p:cNvPr id="3" name="Subtitle 2">
            <a:extLst>
              <a:ext uri="{FF2B5EF4-FFF2-40B4-BE49-F238E27FC236}">
                <a16:creationId xmlns:a16="http://schemas.microsoft.com/office/drawing/2014/main" id="{5BA6AD89-A4FC-4D7E-B899-FA0AC1FEF733}"/>
              </a:ext>
            </a:extLst>
          </p:cNvPr>
          <p:cNvSpPr>
            <a:spLocks noGrp="1"/>
          </p:cNvSpPr>
          <p:nvPr>
            <p:ph type="subTitle" idx="1"/>
          </p:nvPr>
        </p:nvSpPr>
        <p:spPr>
          <a:xfrm>
            <a:off x="1235638" y="6104156"/>
            <a:ext cx="8825658" cy="861420"/>
          </a:xfrm>
        </p:spPr>
        <p:txBody>
          <a:bodyPr/>
          <a:lstStyle/>
          <a:p>
            <a:r>
              <a:rPr lang="en-IN" dirty="0">
                <a:solidFill>
                  <a:srgbClr val="7030A0"/>
                </a:solidFill>
              </a:rPr>
              <a:t>S</a:t>
            </a:r>
          </a:p>
        </p:txBody>
      </p:sp>
      <p:sp>
        <p:nvSpPr>
          <p:cNvPr id="4" name="Slide Number Placeholder 3">
            <a:extLst>
              <a:ext uri="{FF2B5EF4-FFF2-40B4-BE49-F238E27FC236}">
                <a16:creationId xmlns:a16="http://schemas.microsoft.com/office/drawing/2014/main" id="{C28B24C0-20EE-4892-A322-FD85BD996F92}"/>
              </a:ext>
            </a:extLst>
          </p:cNvPr>
          <p:cNvSpPr>
            <a:spLocks noGrp="1"/>
          </p:cNvSpPr>
          <p:nvPr>
            <p:ph type="sldNum" sz="quarter" idx="12"/>
          </p:nvPr>
        </p:nvSpPr>
        <p:spPr/>
        <p:txBody>
          <a:bodyPr/>
          <a:lstStyle/>
          <a:p>
            <a:fld id="{1691EBEF-3C86-454C-B357-F6306A0D50BC}" type="slidenum">
              <a:rPr lang="en-IN" smtClean="0"/>
              <a:t>29</a:t>
            </a:fld>
            <a:endParaRPr lang="en-IN" dirty="0"/>
          </a:p>
        </p:txBody>
      </p:sp>
    </p:spTree>
    <p:extLst>
      <p:ext uri="{BB962C8B-B14F-4D97-AF65-F5344CB8AC3E}">
        <p14:creationId xmlns:p14="http://schemas.microsoft.com/office/powerpoint/2010/main" val="1156549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32A249F9-3792-4AED-B439-8C8EFFB1B5AC}"/>
              </a:ext>
            </a:extLst>
          </p:cNvPr>
          <p:cNvGraphicFramePr>
            <a:graphicFrameLocks noGrp="1"/>
          </p:cNvGraphicFramePr>
          <p:nvPr>
            <p:extLst>
              <p:ext uri="{D42A27DB-BD31-4B8C-83A1-F6EECF244321}">
                <p14:modId xmlns:p14="http://schemas.microsoft.com/office/powerpoint/2010/main" val="1194143310"/>
              </p:ext>
            </p:extLst>
          </p:nvPr>
        </p:nvGraphicFramePr>
        <p:xfrm>
          <a:off x="1879600" y="340659"/>
          <a:ext cx="8128000" cy="905435"/>
        </p:xfrm>
        <a:graphic>
          <a:graphicData uri="http://schemas.openxmlformats.org/drawingml/2006/table">
            <a:tbl>
              <a:tblPr firstRow="1" bandRow="1">
                <a:tableStyleId>{5C22544A-7EE6-4342-B048-85BDC9FD1C3A}</a:tableStyleId>
              </a:tblPr>
              <a:tblGrid>
                <a:gridCol w="8128000">
                  <a:extLst>
                    <a:ext uri="{9D8B030D-6E8A-4147-A177-3AD203B41FA5}">
                      <a16:colId xmlns:a16="http://schemas.microsoft.com/office/drawing/2014/main" val="631763570"/>
                    </a:ext>
                  </a:extLst>
                </a:gridCol>
              </a:tblGrid>
              <a:tr h="905435">
                <a:tc>
                  <a:txBody>
                    <a:bodyPr/>
                    <a:lstStyle/>
                    <a:p>
                      <a:pPr algn="ctr"/>
                      <a:r>
                        <a:rPr lang="en-IN" sz="5000" u="sng" dirty="0">
                          <a:solidFill>
                            <a:srgbClr val="FFFF00"/>
                          </a:solidFill>
                        </a:rPr>
                        <a:t>TABLE OF CONTENTS</a:t>
                      </a:r>
                    </a:p>
                  </a:txBody>
                  <a:tcPr/>
                </a:tc>
                <a:extLst>
                  <a:ext uri="{0D108BD9-81ED-4DB2-BD59-A6C34878D82A}">
                    <a16:rowId xmlns:a16="http://schemas.microsoft.com/office/drawing/2014/main" val="2939760064"/>
                  </a:ext>
                </a:extLst>
              </a:tr>
            </a:tbl>
          </a:graphicData>
        </a:graphic>
      </p:graphicFrame>
      <p:graphicFrame>
        <p:nvGraphicFramePr>
          <p:cNvPr id="5" name="Table 5">
            <a:extLst>
              <a:ext uri="{FF2B5EF4-FFF2-40B4-BE49-F238E27FC236}">
                <a16:creationId xmlns:a16="http://schemas.microsoft.com/office/drawing/2014/main" id="{121A7254-8FE4-414F-A3B1-A08CCBF64563}"/>
              </a:ext>
            </a:extLst>
          </p:cNvPr>
          <p:cNvGraphicFramePr>
            <a:graphicFrameLocks noGrp="1"/>
          </p:cNvGraphicFramePr>
          <p:nvPr>
            <p:extLst>
              <p:ext uri="{D42A27DB-BD31-4B8C-83A1-F6EECF244321}">
                <p14:modId xmlns:p14="http://schemas.microsoft.com/office/powerpoint/2010/main" val="1102394233"/>
              </p:ext>
            </p:extLst>
          </p:nvPr>
        </p:nvGraphicFramePr>
        <p:xfrm>
          <a:off x="1879600" y="1766047"/>
          <a:ext cx="8128000" cy="415016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442926982"/>
                    </a:ext>
                  </a:extLst>
                </a:gridCol>
                <a:gridCol w="4064000">
                  <a:extLst>
                    <a:ext uri="{9D8B030D-6E8A-4147-A177-3AD203B41FA5}">
                      <a16:colId xmlns:a16="http://schemas.microsoft.com/office/drawing/2014/main" val="3396120001"/>
                    </a:ext>
                  </a:extLst>
                </a:gridCol>
              </a:tblGrid>
              <a:tr h="415016">
                <a:tc>
                  <a:txBody>
                    <a:bodyPr/>
                    <a:lstStyle/>
                    <a:p>
                      <a:endParaRPr lang="en-IN" dirty="0"/>
                    </a:p>
                  </a:txBody>
                  <a:tcPr/>
                </a:tc>
                <a:tc>
                  <a:txBody>
                    <a:bodyPr/>
                    <a:lstStyle/>
                    <a:p>
                      <a:r>
                        <a:rPr lang="en-IN" dirty="0"/>
                        <a:t>PAGE NO</a:t>
                      </a:r>
                    </a:p>
                  </a:txBody>
                  <a:tcPr/>
                </a:tc>
                <a:extLst>
                  <a:ext uri="{0D108BD9-81ED-4DB2-BD59-A6C34878D82A}">
                    <a16:rowId xmlns:a16="http://schemas.microsoft.com/office/drawing/2014/main" val="2723280786"/>
                  </a:ext>
                </a:extLst>
              </a:tr>
              <a:tr h="415016">
                <a:tc>
                  <a:txBody>
                    <a:bodyPr/>
                    <a:lstStyle/>
                    <a:p>
                      <a:r>
                        <a:rPr lang="en-IN" dirty="0"/>
                        <a:t>ABSTRACT</a:t>
                      </a:r>
                    </a:p>
                  </a:txBody>
                  <a:tcPr/>
                </a:tc>
                <a:tc>
                  <a:txBody>
                    <a:bodyPr/>
                    <a:lstStyle/>
                    <a:p>
                      <a:r>
                        <a:rPr lang="en-IN" dirty="0"/>
                        <a:t>2</a:t>
                      </a:r>
                    </a:p>
                  </a:txBody>
                  <a:tcPr/>
                </a:tc>
                <a:extLst>
                  <a:ext uri="{0D108BD9-81ED-4DB2-BD59-A6C34878D82A}">
                    <a16:rowId xmlns:a16="http://schemas.microsoft.com/office/drawing/2014/main" val="1334171588"/>
                  </a:ext>
                </a:extLst>
              </a:tr>
              <a:tr h="415016">
                <a:tc>
                  <a:txBody>
                    <a:bodyPr/>
                    <a:lstStyle/>
                    <a:p>
                      <a:r>
                        <a:rPr lang="en-IN" dirty="0"/>
                        <a:t>INTRODUCTION</a:t>
                      </a:r>
                    </a:p>
                  </a:txBody>
                  <a:tcPr/>
                </a:tc>
                <a:tc>
                  <a:txBody>
                    <a:bodyPr/>
                    <a:lstStyle/>
                    <a:p>
                      <a:r>
                        <a:rPr lang="en-IN" dirty="0"/>
                        <a:t>4</a:t>
                      </a:r>
                    </a:p>
                  </a:txBody>
                  <a:tcPr/>
                </a:tc>
                <a:extLst>
                  <a:ext uri="{0D108BD9-81ED-4DB2-BD59-A6C34878D82A}">
                    <a16:rowId xmlns:a16="http://schemas.microsoft.com/office/drawing/2014/main" val="1160841137"/>
                  </a:ext>
                </a:extLst>
              </a:tr>
              <a:tr h="415016">
                <a:tc>
                  <a:txBody>
                    <a:bodyPr/>
                    <a:lstStyle/>
                    <a:p>
                      <a:r>
                        <a:rPr lang="en-IN" dirty="0"/>
                        <a:t>TEAM MEMBERS</a:t>
                      </a:r>
                    </a:p>
                  </a:txBody>
                  <a:tcPr/>
                </a:tc>
                <a:tc>
                  <a:txBody>
                    <a:bodyPr/>
                    <a:lstStyle/>
                    <a:p>
                      <a:r>
                        <a:rPr lang="en-IN" dirty="0"/>
                        <a:t>5</a:t>
                      </a:r>
                    </a:p>
                  </a:txBody>
                  <a:tcPr/>
                </a:tc>
                <a:extLst>
                  <a:ext uri="{0D108BD9-81ED-4DB2-BD59-A6C34878D82A}">
                    <a16:rowId xmlns:a16="http://schemas.microsoft.com/office/drawing/2014/main" val="1193074858"/>
                  </a:ext>
                </a:extLst>
              </a:tr>
              <a:tr h="415016">
                <a:tc>
                  <a:txBody>
                    <a:bodyPr/>
                    <a:lstStyle/>
                    <a:p>
                      <a:r>
                        <a:rPr lang="en-IN" dirty="0"/>
                        <a:t>MAIN CODE</a:t>
                      </a:r>
                    </a:p>
                  </a:txBody>
                  <a:tcPr/>
                </a:tc>
                <a:tc>
                  <a:txBody>
                    <a:bodyPr/>
                    <a:lstStyle/>
                    <a:p>
                      <a:r>
                        <a:rPr lang="en-IN" dirty="0"/>
                        <a:t>6-10</a:t>
                      </a:r>
                    </a:p>
                  </a:txBody>
                  <a:tcPr/>
                </a:tc>
                <a:extLst>
                  <a:ext uri="{0D108BD9-81ED-4DB2-BD59-A6C34878D82A}">
                    <a16:rowId xmlns:a16="http://schemas.microsoft.com/office/drawing/2014/main" val="3710528350"/>
                  </a:ext>
                </a:extLst>
              </a:tr>
              <a:tr h="415016">
                <a:tc>
                  <a:txBody>
                    <a:bodyPr/>
                    <a:lstStyle/>
                    <a:p>
                      <a:r>
                        <a:rPr lang="en-IN" dirty="0"/>
                        <a:t>SUB CODE</a:t>
                      </a:r>
                    </a:p>
                  </a:txBody>
                  <a:tcPr/>
                </a:tc>
                <a:tc>
                  <a:txBody>
                    <a:bodyPr/>
                    <a:lstStyle/>
                    <a:p>
                      <a:r>
                        <a:rPr lang="en-IN" dirty="0"/>
                        <a:t>11-23</a:t>
                      </a:r>
                    </a:p>
                  </a:txBody>
                  <a:tcPr/>
                </a:tc>
                <a:extLst>
                  <a:ext uri="{0D108BD9-81ED-4DB2-BD59-A6C34878D82A}">
                    <a16:rowId xmlns:a16="http://schemas.microsoft.com/office/drawing/2014/main" val="847786394"/>
                  </a:ext>
                </a:extLst>
              </a:tr>
              <a:tr h="415016">
                <a:tc>
                  <a:txBody>
                    <a:bodyPr/>
                    <a:lstStyle/>
                    <a:p>
                      <a:r>
                        <a:rPr lang="en-IN" dirty="0"/>
                        <a:t>IMAGES</a:t>
                      </a:r>
                    </a:p>
                  </a:txBody>
                  <a:tcPr/>
                </a:tc>
                <a:tc>
                  <a:txBody>
                    <a:bodyPr/>
                    <a:lstStyle/>
                    <a:p>
                      <a:r>
                        <a:rPr lang="en-IN" dirty="0"/>
                        <a:t>24</a:t>
                      </a:r>
                    </a:p>
                  </a:txBody>
                  <a:tcPr/>
                </a:tc>
                <a:extLst>
                  <a:ext uri="{0D108BD9-81ED-4DB2-BD59-A6C34878D82A}">
                    <a16:rowId xmlns:a16="http://schemas.microsoft.com/office/drawing/2014/main" val="3759385118"/>
                  </a:ext>
                </a:extLst>
              </a:tr>
              <a:tr h="415016">
                <a:tc>
                  <a:txBody>
                    <a:bodyPr/>
                    <a:lstStyle/>
                    <a:p>
                      <a:r>
                        <a:rPr lang="en-IN" dirty="0"/>
                        <a:t>CSS CODE</a:t>
                      </a:r>
                    </a:p>
                  </a:txBody>
                  <a:tcPr/>
                </a:tc>
                <a:tc>
                  <a:txBody>
                    <a:bodyPr/>
                    <a:lstStyle/>
                    <a:p>
                      <a:r>
                        <a:rPr lang="en-IN" dirty="0"/>
                        <a:t>25-26</a:t>
                      </a:r>
                    </a:p>
                  </a:txBody>
                  <a:tcPr/>
                </a:tc>
                <a:extLst>
                  <a:ext uri="{0D108BD9-81ED-4DB2-BD59-A6C34878D82A}">
                    <a16:rowId xmlns:a16="http://schemas.microsoft.com/office/drawing/2014/main" val="3265464657"/>
                  </a:ext>
                </a:extLst>
              </a:tr>
              <a:tr h="415016">
                <a:tc>
                  <a:txBody>
                    <a:bodyPr/>
                    <a:lstStyle/>
                    <a:p>
                      <a:r>
                        <a:rPr lang="en-IN" dirty="0"/>
                        <a:t>ABOUT BLOOD DONATION</a:t>
                      </a:r>
                    </a:p>
                  </a:txBody>
                  <a:tcPr/>
                </a:tc>
                <a:tc>
                  <a:txBody>
                    <a:bodyPr/>
                    <a:lstStyle/>
                    <a:p>
                      <a:r>
                        <a:rPr lang="en-IN" dirty="0"/>
                        <a:t>27</a:t>
                      </a:r>
                    </a:p>
                  </a:txBody>
                  <a:tcPr/>
                </a:tc>
                <a:extLst>
                  <a:ext uri="{0D108BD9-81ED-4DB2-BD59-A6C34878D82A}">
                    <a16:rowId xmlns:a16="http://schemas.microsoft.com/office/drawing/2014/main" val="2945486101"/>
                  </a:ext>
                </a:extLst>
              </a:tr>
              <a:tr h="415016">
                <a:tc>
                  <a:txBody>
                    <a:bodyPr/>
                    <a:lstStyle/>
                    <a:p>
                      <a:r>
                        <a:rPr lang="en-IN" dirty="0"/>
                        <a:t>CONCLUSION AND REFERENCE</a:t>
                      </a:r>
                    </a:p>
                  </a:txBody>
                  <a:tcPr/>
                </a:tc>
                <a:tc>
                  <a:txBody>
                    <a:bodyPr/>
                    <a:lstStyle/>
                    <a:p>
                      <a:r>
                        <a:rPr lang="en-IN" dirty="0"/>
                        <a:t>28</a:t>
                      </a:r>
                    </a:p>
                  </a:txBody>
                  <a:tcPr/>
                </a:tc>
                <a:extLst>
                  <a:ext uri="{0D108BD9-81ED-4DB2-BD59-A6C34878D82A}">
                    <a16:rowId xmlns:a16="http://schemas.microsoft.com/office/drawing/2014/main" val="3571668103"/>
                  </a:ext>
                </a:extLst>
              </a:tr>
            </a:tbl>
          </a:graphicData>
        </a:graphic>
      </p:graphicFrame>
      <p:sp>
        <p:nvSpPr>
          <p:cNvPr id="6" name="Slide Number Placeholder 5">
            <a:extLst>
              <a:ext uri="{FF2B5EF4-FFF2-40B4-BE49-F238E27FC236}">
                <a16:creationId xmlns:a16="http://schemas.microsoft.com/office/drawing/2014/main" id="{86CAC804-C8D7-459F-86A6-EE40047F24FB}"/>
              </a:ext>
            </a:extLst>
          </p:cNvPr>
          <p:cNvSpPr>
            <a:spLocks noGrp="1"/>
          </p:cNvSpPr>
          <p:nvPr>
            <p:ph type="sldNum" sz="quarter" idx="12"/>
          </p:nvPr>
        </p:nvSpPr>
        <p:spPr/>
        <p:txBody>
          <a:bodyPr/>
          <a:lstStyle/>
          <a:p>
            <a:fld id="{1691EBEF-3C86-454C-B357-F6306A0D50BC}" type="slidenum">
              <a:rPr lang="en-IN" smtClean="0"/>
              <a:t>3</a:t>
            </a:fld>
            <a:endParaRPr lang="en-IN" dirty="0"/>
          </a:p>
        </p:txBody>
      </p:sp>
    </p:spTree>
    <p:extLst>
      <p:ext uri="{BB962C8B-B14F-4D97-AF65-F5344CB8AC3E}">
        <p14:creationId xmlns:p14="http://schemas.microsoft.com/office/powerpoint/2010/main" val="1569431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57F85-9DD1-42B2-AE40-AE9FBD693574}"/>
              </a:ext>
            </a:extLst>
          </p:cNvPr>
          <p:cNvSpPr>
            <a:spLocks noGrp="1"/>
          </p:cNvSpPr>
          <p:nvPr>
            <p:ph type="title"/>
          </p:nvPr>
        </p:nvSpPr>
        <p:spPr>
          <a:xfrm>
            <a:off x="1154954" y="1063417"/>
            <a:ext cx="8761413" cy="5032584"/>
          </a:xfrm>
        </p:spPr>
        <p:txBody>
          <a:bodyPr/>
          <a:lstStyle/>
          <a:p>
            <a:r>
              <a:rPr lang="en-US" sz="2000" dirty="0">
                <a:solidFill>
                  <a:srgbClr val="00B050"/>
                </a:solidFill>
                <a:latin typeface="Brush Script MT" panose="03060802040406070304" pitchFamily="66" charset="0"/>
              </a:rPr>
              <a:t>INTRODUCTION:- </a:t>
            </a:r>
            <a:br>
              <a:rPr lang="en-US" sz="2000" dirty="0">
                <a:solidFill>
                  <a:srgbClr val="00B050"/>
                </a:solidFill>
                <a:latin typeface="Brush Script MT" panose="03060802040406070304" pitchFamily="66" charset="0"/>
              </a:rPr>
            </a:br>
            <a:br>
              <a:rPr lang="en-US" sz="2000" dirty="0">
                <a:solidFill>
                  <a:srgbClr val="00B050"/>
                </a:solidFill>
                <a:latin typeface="Brush Script MT" panose="03060802040406070304" pitchFamily="66" charset="0"/>
              </a:rPr>
            </a:br>
            <a:r>
              <a:rPr lang="en-US" sz="2000" dirty="0">
                <a:solidFill>
                  <a:srgbClr val="00B050"/>
                </a:solidFill>
                <a:latin typeface="Brush Script MT" panose="03060802040406070304" pitchFamily="66" charset="0"/>
              </a:rPr>
              <a:t>1. Context :</a:t>
            </a:r>
            <a:br>
              <a:rPr lang="en-US" sz="2000" dirty="0">
                <a:solidFill>
                  <a:srgbClr val="00B050"/>
                </a:solidFill>
                <a:latin typeface="Brush Script MT" panose="03060802040406070304" pitchFamily="66" charset="0"/>
              </a:rPr>
            </a:br>
            <a:r>
              <a:rPr lang="en-US" sz="2000" dirty="0">
                <a:solidFill>
                  <a:srgbClr val="00B050"/>
                </a:solidFill>
                <a:latin typeface="Brush Script MT" panose="03060802040406070304" pitchFamily="66" charset="0"/>
              </a:rPr>
              <a:t>This project has been done as part of my course for the CSE at Lovely Professional University . Supervised by Imran Hussain sir. </a:t>
            </a:r>
            <a:br>
              <a:rPr lang="en-US" sz="2000" dirty="0">
                <a:solidFill>
                  <a:srgbClr val="00B050"/>
                </a:solidFill>
                <a:latin typeface="Brush Script MT" panose="03060802040406070304" pitchFamily="66" charset="0"/>
              </a:rPr>
            </a:br>
            <a:br>
              <a:rPr lang="en-US" sz="2000" dirty="0">
                <a:solidFill>
                  <a:srgbClr val="00B050"/>
                </a:solidFill>
                <a:latin typeface="Brush Script MT" panose="03060802040406070304" pitchFamily="66" charset="0"/>
              </a:rPr>
            </a:br>
            <a:r>
              <a:rPr lang="en-US" sz="2000" dirty="0">
                <a:solidFill>
                  <a:srgbClr val="00B050"/>
                </a:solidFill>
                <a:latin typeface="Brush Script MT" panose="03060802040406070304" pitchFamily="66" charset="0"/>
              </a:rPr>
              <a:t>2. Motivations:</a:t>
            </a:r>
            <a:br>
              <a:rPr lang="en-US" sz="2000" dirty="0">
                <a:solidFill>
                  <a:srgbClr val="00B050"/>
                </a:solidFill>
                <a:latin typeface="Brush Script MT" panose="03060802040406070304" pitchFamily="66" charset="0"/>
              </a:rPr>
            </a:br>
            <a:r>
              <a:rPr lang="en-US" sz="2000" dirty="0">
                <a:solidFill>
                  <a:srgbClr val="00B050"/>
                </a:solidFill>
                <a:latin typeface="Brush Script MT" panose="03060802040406070304" pitchFamily="66" charset="0"/>
              </a:rPr>
              <a:t>Being extremely interested in everything having a relation with the Machine Learning, the group project was a great occasion to give us the time to learn and confirm our interest for this field. We can use programming in Finance, Medicine, almost everywhere. That’s why I decided to conduct my project int HTML..</a:t>
            </a:r>
            <a:br>
              <a:rPr lang="en-US" sz="2000" dirty="0">
                <a:solidFill>
                  <a:srgbClr val="00B050"/>
                </a:solidFill>
                <a:latin typeface="Brush Script MT" panose="03060802040406070304" pitchFamily="66" charset="0"/>
              </a:rPr>
            </a:br>
            <a:br>
              <a:rPr lang="en-US" sz="2000" dirty="0">
                <a:solidFill>
                  <a:srgbClr val="00B050"/>
                </a:solidFill>
                <a:latin typeface="Brush Script MT" panose="03060802040406070304" pitchFamily="66" charset="0"/>
              </a:rPr>
            </a:br>
            <a:r>
              <a:rPr lang="en-US" sz="2000" dirty="0">
                <a:solidFill>
                  <a:srgbClr val="00B050"/>
                </a:solidFill>
                <a:latin typeface="Brush Script MT" panose="03060802040406070304" pitchFamily="66" charset="0"/>
              </a:rPr>
              <a:t> 3. Idea:</a:t>
            </a:r>
            <a:br>
              <a:rPr lang="en-US" sz="2000" dirty="0">
                <a:solidFill>
                  <a:srgbClr val="00B050"/>
                </a:solidFill>
                <a:latin typeface="Brush Script MT" panose="03060802040406070304" pitchFamily="66" charset="0"/>
              </a:rPr>
            </a:br>
            <a:r>
              <a:rPr lang="en-US" sz="2000" dirty="0">
                <a:solidFill>
                  <a:srgbClr val="00B050"/>
                </a:solidFill>
                <a:latin typeface="Brush Script MT" panose="03060802040406070304" pitchFamily="66" charset="0"/>
              </a:rPr>
              <a:t> As a first experience, we wanted to make my project as much didactic as possible by approaching every different steps of the HTML programming process and trying to understand them deeply. Known as ” toy problem” the problems that are not immediate scientific interest but useful to illustrate and practice, we chose to take house price Prediction as approach. The goal was to predict the price of a given house according to the market prices taking into account different “features” that will be developed in the following </a:t>
            </a:r>
            <a:r>
              <a:rPr lang="en-US" sz="1000" dirty="0">
                <a:latin typeface="Brush Script MT" panose="03060802040406070304" pitchFamily="66" charset="0"/>
              </a:rPr>
              <a:t>.</a:t>
            </a:r>
            <a:endParaRPr lang="en-IN" sz="1000" dirty="0">
              <a:latin typeface="Brush Script MT" panose="03060802040406070304" pitchFamily="66" charset="0"/>
            </a:endParaRPr>
          </a:p>
        </p:txBody>
      </p:sp>
      <p:sp>
        <p:nvSpPr>
          <p:cNvPr id="3" name="Slide Number Placeholder 2">
            <a:extLst>
              <a:ext uri="{FF2B5EF4-FFF2-40B4-BE49-F238E27FC236}">
                <a16:creationId xmlns:a16="http://schemas.microsoft.com/office/drawing/2014/main" id="{4F19D6E0-4267-4B0C-A861-2FDA2956CA5E}"/>
              </a:ext>
            </a:extLst>
          </p:cNvPr>
          <p:cNvSpPr>
            <a:spLocks noGrp="1"/>
          </p:cNvSpPr>
          <p:nvPr>
            <p:ph type="sldNum" sz="quarter" idx="12"/>
          </p:nvPr>
        </p:nvSpPr>
        <p:spPr/>
        <p:txBody>
          <a:bodyPr/>
          <a:lstStyle/>
          <a:p>
            <a:fld id="{1691EBEF-3C86-454C-B357-F6306A0D50BC}" type="slidenum">
              <a:rPr lang="en-IN" smtClean="0"/>
              <a:t>4</a:t>
            </a:fld>
            <a:endParaRPr lang="en-IN" dirty="0"/>
          </a:p>
        </p:txBody>
      </p:sp>
    </p:spTree>
    <p:extLst>
      <p:ext uri="{BB962C8B-B14F-4D97-AF65-F5344CB8AC3E}">
        <p14:creationId xmlns:p14="http://schemas.microsoft.com/office/powerpoint/2010/main" val="342109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3A300-97BA-4170-9BE3-0C6D8F89A0A1}"/>
              </a:ext>
            </a:extLst>
          </p:cNvPr>
          <p:cNvSpPr>
            <a:spLocks noGrp="1"/>
          </p:cNvSpPr>
          <p:nvPr>
            <p:ph type="title"/>
          </p:nvPr>
        </p:nvSpPr>
        <p:spPr>
          <a:xfrm>
            <a:off x="1154954" y="2644587"/>
            <a:ext cx="8761413" cy="2070847"/>
          </a:xfrm>
        </p:spPr>
        <p:txBody>
          <a:bodyPr/>
          <a:lstStyle/>
          <a:p>
            <a:r>
              <a:rPr lang="en-IN" sz="2500" dirty="0">
                <a:solidFill>
                  <a:srgbClr val="00B0F0"/>
                </a:solidFill>
                <a:latin typeface="Arial Rounded MT Bold" panose="020F0704030504030204" pitchFamily="34" charset="0"/>
              </a:rPr>
              <a:t>TEAM MEMBERS:-</a:t>
            </a:r>
            <a:br>
              <a:rPr lang="en-IN" sz="2500" dirty="0">
                <a:solidFill>
                  <a:srgbClr val="00B0F0"/>
                </a:solidFill>
                <a:latin typeface="Arial Rounded MT Bold" panose="020F0704030504030204" pitchFamily="34" charset="0"/>
              </a:rPr>
            </a:br>
            <a:br>
              <a:rPr lang="en-IN" sz="2500" dirty="0">
                <a:solidFill>
                  <a:srgbClr val="00B0F0"/>
                </a:solidFill>
                <a:latin typeface="Arial Rounded MT Bold" panose="020F0704030504030204" pitchFamily="34" charset="0"/>
              </a:rPr>
            </a:br>
            <a:br>
              <a:rPr lang="en-IN" sz="2500" dirty="0">
                <a:solidFill>
                  <a:srgbClr val="00B0F0"/>
                </a:solidFill>
                <a:latin typeface="Arial Rounded MT Bold" panose="020F0704030504030204" pitchFamily="34" charset="0"/>
              </a:rPr>
            </a:br>
            <a:br>
              <a:rPr lang="en-IN" sz="2500" dirty="0">
                <a:solidFill>
                  <a:srgbClr val="00B0F0"/>
                </a:solidFill>
                <a:latin typeface="Arial Rounded MT Bold" panose="020F0704030504030204" pitchFamily="34" charset="0"/>
              </a:rPr>
            </a:br>
            <a:r>
              <a:rPr lang="en-IN" sz="2500" dirty="0">
                <a:solidFill>
                  <a:srgbClr val="00B0F0"/>
                </a:solidFill>
                <a:latin typeface="Arial Rounded MT Bold" panose="020F0704030504030204" pitchFamily="34" charset="0"/>
              </a:rPr>
              <a:t>G.SHAHSANK:- </a:t>
            </a:r>
            <a:br>
              <a:rPr lang="en-IN" sz="2500" dirty="0">
                <a:solidFill>
                  <a:srgbClr val="00B0F0"/>
                </a:solidFill>
                <a:latin typeface="Arial Rounded MT Bold" panose="020F0704030504030204" pitchFamily="34" charset="0"/>
              </a:rPr>
            </a:br>
            <a:r>
              <a:rPr lang="en-IN" sz="2500" dirty="0">
                <a:solidFill>
                  <a:srgbClr val="00B0F0"/>
                </a:solidFill>
                <a:latin typeface="Arial Rounded MT Bold" panose="020F0704030504030204" pitchFamily="34" charset="0"/>
              </a:rPr>
              <a:t>Contributions:- </a:t>
            </a:r>
            <a:br>
              <a:rPr lang="en-IN" sz="2500" dirty="0">
                <a:solidFill>
                  <a:srgbClr val="00B0F0"/>
                </a:solidFill>
                <a:latin typeface="Arial Rounded MT Bold" panose="020F0704030504030204" pitchFamily="34" charset="0"/>
              </a:rPr>
            </a:br>
            <a:r>
              <a:rPr lang="en-IN" sz="2500" dirty="0">
                <a:solidFill>
                  <a:srgbClr val="00B0F0"/>
                </a:solidFill>
                <a:latin typeface="Arial Rounded MT Bold" panose="020F0704030504030204" pitchFamily="34" charset="0"/>
              </a:rPr>
              <a:t>1. Coding(joined) </a:t>
            </a:r>
            <a:br>
              <a:rPr lang="en-IN" sz="2500" dirty="0">
                <a:solidFill>
                  <a:srgbClr val="00B0F0"/>
                </a:solidFill>
                <a:latin typeface="Arial Rounded MT Bold" panose="020F0704030504030204" pitchFamily="34" charset="0"/>
              </a:rPr>
            </a:br>
            <a:r>
              <a:rPr lang="en-IN" sz="2500" dirty="0">
                <a:solidFill>
                  <a:srgbClr val="00B0F0"/>
                </a:solidFill>
                <a:latin typeface="Arial Rounded MT Bold" panose="020F0704030504030204" pitchFamily="34" charset="0"/>
              </a:rPr>
              <a:t>2. Report </a:t>
            </a:r>
            <a:br>
              <a:rPr lang="en-IN" sz="2500" dirty="0">
                <a:solidFill>
                  <a:srgbClr val="00B0F0"/>
                </a:solidFill>
                <a:latin typeface="Arial Rounded MT Bold" panose="020F0704030504030204" pitchFamily="34" charset="0"/>
              </a:rPr>
            </a:br>
            <a:r>
              <a:rPr lang="en-IN" sz="2500" dirty="0">
                <a:solidFill>
                  <a:srgbClr val="00B0F0"/>
                </a:solidFill>
                <a:latin typeface="Arial Rounded MT Bold" panose="020F0704030504030204" pitchFamily="34" charset="0"/>
              </a:rPr>
              <a:t>3.Guidance</a:t>
            </a:r>
            <a:br>
              <a:rPr lang="en-IN" sz="2500" dirty="0">
                <a:solidFill>
                  <a:srgbClr val="00B0F0"/>
                </a:solidFill>
                <a:latin typeface="Arial Rounded MT Bold" panose="020F0704030504030204" pitchFamily="34" charset="0"/>
              </a:rPr>
            </a:br>
            <a:br>
              <a:rPr lang="en-IN" sz="2500" dirty="0">
                <a:solidFill>
                  <a:srgbClr val="00B0F0"/>
                </a:solidFill>
                <a:latin typeface="Arial Rounded MT Bold" panose="020F0704030504030204" pitchFamily="34" charset="0"/>
              </a:rPr>
            </a:br>
            <a:r>
              <a:rPr lang="en-IN" sz="2500" dirty="0">
                <a:solidFill>
                  <a:srgbClr val="00B0F0"/>
                </a:solidFill>
                <a:latin typeface="Arial Rounded MT Bold" panose="020F0704030504030204" pitchFamily="34" charset="0"/>
              </a:rPr>
              <a:t>A.DILLEP KUMAR:- </a:t>
            </a:r>
            <a:br>
              <a:rPr lang="en-IN" sz="2500" dirty="0">
                <a:solidFill>
                  <a:srgbClr val="00B0F0"/>
                </a:solidFill>
                <a:latin typeface="Arial Rounded MT Bold" panose="020F0704030504030204" pitchFamily="34" charset="0"/>
              </a:rPr>
            </a:br>
            <a:r>
              <a:rPr lang="en-IN" sz="2500" dirty="0">
                <a:solidFill>
                  <a:srgbClr val="00B0F0"/>
                </a:solidFill>
                <a:latin typeface="Arial Rounded MT Bold" panose="020F0704030504030204" pitchFamily="34" charset="0"/>
              </a:rPr>
              <a:t>Contributions:-</a:t>
            </a:r>
            <a:br>
              <a:rPr lang="en-IN" sz="2500" dirty="0">
                <a:solidFill>
                  <a:srgbClr val="00B0F0"/>
                </a:solidFill>
                <a:latin typeface="Arial Rounded MT Bold" panose="020F0704030504030204" pitchFamily="34" charset="0"/>
              </a:rPr>
            </a:br>
            <a:r>
              <a:rPr lang="en-IN" sz="2500" dirty="0">
                <a:solidFill>
                  <a:srgbClr val="00B0F0"/>
                </a:solidFill>
                <a:latin typeface="Arial Rounded MT Bold" panose="020F0704030504030204" pitchFamily="34" charset="0"/>
              </a:rPr>
              <a:t>1. Coding(joined) </a:t>
            </a:r>
            <a:br>
              <a:rPr lang="en-IN" sz="2500" dirty="0">
                <a:solidFill>
                  <a:srgbClr val="00B0F0"/>
                </a:solidFill>
                <a:latin typeface="Arial Rounded MT Bold" panose="020F0704030504030204" pitchFamily="34" charset="0"/>
              </a:rPr>
            </a:br>
            <a:r>
              <a:rPr lang="en-IN" sz="2500" dirty="0">
                <a:solidFill>
                  <a:srgbClr val="00B0F0"/>
                </a:solidFill>
                <a:latin typeface="Arial Rounded MT Bold" panose="020F0704030504030204" pitchFamily="34" charset="0"/>
              </a:rPr>
              <a:t>2. Gathering information</a:t>
            </a:r>
          </a:p>
        </p:txBody>
      </p:sp>
      <p:sp>
        <p:nvSpPr>
          <p:cNvPr id="3" name="Slide Number Placeholder 2">
            <a:extLst>
              <a:ext uri="{FF2B5EF4-FFF2-40B4-BE49-F238E27FC236}">
                <a16:creationId xmlns:a16="http://schemas.microsoft.com/office/drawing/2014/main" id="{7C7531DC-A9A1-4B81-AF9D-6B4911383A34}"/>
              </a:ext>
            </a:extLst>
          </p:cNvPr>
          <p:cNvSpPr>
            <a:spLocks noGrp="1"/>
          </p:cNvSpPr>
          <p:nvPr>
            <p:ph type="sldNum" sz="quarter" idx="12"/>
          </p:nvPr>
        </p:nvSpPr>
        <p:spPr/>
        <p:txBody>
          <a:bodyPr/>
          <a:lstStyle/>
          <a:p>
            <a:fld id="{1691EBEF-3C86-454C-B357-F6306A0D50BC}" type="slidenum">
              <a:rPr lang="en-IN" smtClean="0"/>
              <a:t>5</a:t>
            </a:fld>
            <a:endParaRPr lang="en-IN" dirty="0"/>
          </a:p>
        </p:txBody>
      </p:sp>
    </p:spTree>
    <p:extLst>
      <p:ext uri="{BB962C8B-B14F-4D97-AF65-F5344CB8AC3E}">
        <p14:creationId xmlns:p14="http://schemas.microsoft.com/office/powerpoint/2010/main" val="2005714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243FBE-F3B3-4F58-8D51-94F2E9DC845A}"/>
              </a:ext>
            </a:extLst>
          </p:cNvPr>
          <p:cNvSpPr>
            <a:spLocks noGrp="1"/>
          </p:cNvSpPr>
          <p:nvPr>
            <p:ph type="sldNum" sz="quarter" idx="12"/>
          </p:nvPr>
        </p:nvSpPr>
        <p:spPr/>
        <p:txBody>
          <a:bodyPr/>
          <a:lstStyle/>
          <a:p>
            <a:fld id="{1691EBEF-3C86-454C-B357-F6306A0D50BC}" type="slidenum">
              <a:rPr lang="en-IN" smtClean="0"/>
              <a:t>6</a:t>
            </a:fld>
            <a:endParaRPr lang="en-IN" dirty="0"/>
          </a:p>
        </p:txBody>
      </p:sp>
      <p:sp>
        <p:nvSpPr>
          <p:cNvPr id="4" name="TextBox 3">
            <a:extLst>
              <a:ext uri="{FF2B5EF4-FFF2-40B4-BE49-F238E27FC236}">
                <a16:creationId xmlns:a16="http://schemas.microsoft.com/office/drawing/2014/main" id="{FD5BB30C-42BB-478F-B435-399F3FCE4A3D}"/>
              </a:ext>
            </a:extLst>
          </p:cNvPr>
          <p:cNvSpPr txBox="1"/>
          <p:nvPr/>
        </p:nvSpPr>
        <p:spPr>
          <a:xfrm>
            <a:off x="824753" y="375628"/>
            <a:ext cx="6096000" cy="477054"/>
          </a:xfrm>
          <a:prstGeom prst="rect">
            <a:avLst/>
          </a:prstGeom>
          <a:noFill/>
        </p:spPr>
        <p:txBody>
          <a:bodyPr wrap="square">
            <a:spAutoFit/>
          </a:bodyPr>
          <a:lstStyle/>
          <a:p>
            <a:r>
              <a:rPr lang="en-IN" sz="2500" dirty="0">
                <a:solidFill>
                  <a:srgbClr val="C00000"/>
                </a:solidFill>
                <a:latin typeface="Edwardian Script ITC" panose="030303020407070D0804" pitchFamily="66" charset="0"/>
              </a:rPr>
              <a:t>MAIN  CODE </a:t>
            </a:r>
            <a:endParaRPr lang="en-IN" sz="2500" dirty="0">
              <a:solidFill>
                <a:srgbClr val="C00000"/>
              </a:solidFill>
            </a:endParaRPr>
          </a:p>
        </p:txBody>
      </p:sp>
      <p:sp>
        <p:nvSpPr>
          <p:cNvPr id="6" name="TextBox 5">
            <a:extLst>
              <a:ext uri="{FF2B5EF4-FFF2-40B4-BE49-F238E27FC236}">
                <a16:creationId xmlns:a16="http://schemas.microsoft.com/office/drawing/2014/main" id="{496ADBA1-9EA8-40F1-8FCC-087E6EDAFE84}"/>
              </a:ext>
            </a:extLst>
          </p:cNvPr>
          <p:cNvSpPr txBox="1"/>
          <p:nvPr/>
        </p:nvSpPr>
        <p:spPr>
          <a:xfrm>
            <a:off x="3254188" y="348734"/>
            <a:ext cx="8426824" cy="6294031"/>
          </a:xfrm>
          <a:prstGeom prst="rect">
            <a:avLst/>
          </a:prstGeom>
          <a:noFill/>
        </p:spPr>
        <p:txBody>
          <a:bodyPr wrap="square">
            <a:spAutoFit/>
          </a:bodyPr>
          <a:lstStyle/>
          <a:p>
            <a:r>
              <a:rPr lang="en-IN" sz="1300" dirty="0">
                <a:solidFill>
                  <a:srgbClr val="C00000"/>
                </a:solidFill>
              </a:rPr>
              <a:t>&lt;!DOCTYPE html&gt;</a:t>
            </a:r>
          </a:p>
          <a:p>
            <a:r>
              <a:rPr lang="en-IN" sz="1300" dirty="0">
                <a:solidFill>
                  <a:srgbClr val="C00000"/>
                </a:solidFill>
              </a:rPr>
              <a:t>&lt;html&gt;</a:t>
            </a:r>
          </a:p>
          <a:p>
            <a:r>
              <a:rPr lang="en-IN" sz="1300" dirty="0">
                <a:solidFill>
                  <a:srgbClr val="C00000"/>
                </a:solidFill>
              </a:rPr>
              <a:t>&lt;head&gt;</a:t>
            </a:r>
          </a:p>
          <a:p>
            <a:r>
              <a:rPr lang="en-IN" sz="1300" dirty="0">
                <a:solidFill>
                  <a:srgbClr val="C00000"/>
                </a:solidFill>
              </a:rPr>
              <a:t>	&lt;title&gt;Donate Blood&lt;/title&gt;</a:t>
            </a:r>
          </a:p>
          <a:p>
            <a:r>
              <a:rPr lang="en-IN" sz="1300" dirty="0">
                <a:solidFill>
                  <a:srgbClr val="C00000"/>
                </a:solidFill>
              </a:rPr>
              <a:t>	&lt;meta http-</a:t>
            </a:r>
            <a:r>
              <a:rPr lang="en-IN" sz="1300" dirty="0" err="1">
                <a:solidFill>
                  <a:srgbClr val="C00000"/>
                </a:solidFill>
              </a:rPr>
              <a:t>equiv</a:t>
            </a:r>
            <a:r>
              <a:rPr lang="en-IN" sz="1300" dirty="0">
                <a:solidFill>
                  <a:srgbClr val="C00000"/>
                </a:solidFill>
              </a:rPr>
              <a:t>="refresh" &gt;</a:t>
            </a:r>
          </a:p>
          <a:p>
            <a:r>
              <a:rPr lang="en-IN" sz="1300" dirty="0">
                <a:solidFill>
                  <a:srgbClr val="C00000"/>
                </a:solidFill>
              </a:rPr>
              <a:t>	&lt;link </a:t>
            </a:r>
            <a:r>
              <a:rPr lang="en-IN" sz="1300" dirty="0" err="1">
                <a:solidFill>
                  <a:srgbClr val="C00000"/>
                </a:solidFill>
              </a:rPr>
              <a:t>rel</a:t>
            </a:r>
            <a:r>
              <a:rPr lang="en-IN" sz="1300" dirty="0">
                <a:solidFill>
                  <a:srgbClr val="C00000"/>
                </a:solidFill>
              </a:rPr>
              <a:t>="stylesheet" type="text/</a:t>
            </a:r>
            <a:r>
              <a:rPr lang="en-IN" sz="1300" dirty="0" err="1">
                <a:solidFill>
                  <a:srgbClr val="C00000"/>
                </a:solidFill>
              </a:rPr>
              <a:t>css</a:t>
            </a:r>
            <a:r>
              <a:rPr lang="en-IN" sz="1300" dirty="0">
                <a:solidFill>
                  <a:srgbClr val="C00000"/>
                </a:solidFill>
              </a:rPr>
              <a:t>" </a:t>
            </a:r>
            <a:r>
              <a:rPr lang="en-IN" sz="1300" dirty="0" err="1">
                <a:solidFill>
                  <a:srgbClr val="C00000"/>
                </a:solidFill>
              </a:rPr>
              <a:t>href</a:t>
            </a:r>
            <a:r>
              <a:rPr lang="en-IN" sz="1300" dirty="0">
                <a:solidFill>
                  <a:srgbClr val="C00000"/>
                </a:solidFill>
              </a:rPr>
              <a:t>="style.css"&gt;</a:t>
            </a:r>
          </a:p>
          <a:p>
            <a:r>
              <a:rPr lang="en-IN" sz="1300" dirty="0">
                <a:solidFill>
                  <a:srgbClr val="C00000"/>
                </a:solidFill>
              </a:rPr>
              <a:t>&lt;/head&gt;</a:t>
            </a:r>
          </a:p>
          <a:p>
            <a:r>
              <a:rPr lang="en-IN" sz="1300" dirty="0">
                <a:solidFill>
                  <a:srgbClr val="C00000"/>
                </a:solidFill>
              </a:rPr>
              <a:t>&lt;body&gt;</a:t>
            </a:r>
          </a:p>
          <a:p>
            <a:r>
              <a:rPr lang="en-IN" sz="1300" dirty="0">
                <a:solidFill>
                  <a:srgbClr val="C00000"/>
                </a:solidFill>
              </a:rPr>
              <a:t>	&lt;h2&gt;Blood Donation&lt;/h2&gt;</a:t>
            </a:r>
          </a:p>
          <a:p>
            <a:r>
              <a:rPr lang="en-IN" sz="1300" dirty="0">
                <a:solidFill>
                  <a:srgbClr val="C00000"/>
                </a:solidFill>
              </a:rPr>
              <a:t>	&lt;div&gt;</a:t>
            </a:r>
          </a:p>
          <a:p>
            <a:r>
              <a:rPr lang="en-IN" sz="1300" dirty="0">
                <a:solidFill>
                  <a:srgbClr val="C00000"/>
                </a:solidFill>
              </a:rPr>
              <a:t>		&lt;div class="first"&gt;</a:t>
            </a:r>
          </a:p>
          <a:p>
            <a:r>
              <a:rPr lang="en-IN" sz="1300" dirty="0">
                <a:solidFill>
                  <a:srgbClr val="C00000"/>
                </a:solidFill>
              </a:rPr>
              <a:t>			&lt;h3&gt;BloodBank.com&lt;/h3&gt;</a:t>
            </a:r>
          </a:p>
          <a:p>
            <a:r>
              <a:rPr lang="en-IN" sz="1300" dirty="0">
                <a:solidFill>
                  <a:srgbClr val="C00000"/>
                </a:solidFill>
              </a:rPr>
              <a:t>			&lt;h3&gt;A Social </a:t>
            </a:r>
            <a:r>
              <a:rPr lang="en-IN" sz="1300" dirty="0" err="1">
                <a:solidFill>
                  <a:srgbClr val="C00000"/>
                </a:solidFill>
              </a:rPr>
              <a:t>Intiative</a:t>
            </a:r>
            <a:r>
              <a:rPr lang="en-IN" sz="1300" dirty="0">
                <a:solidFill>
                  <a:srgbClr val="C00000"/>
                </a:solidFill>
              </a:rPr>
              <a:t>&lt;/h3&gt;</a:t>
            </a:r>
          </a:p>
          <a:p>
            <a:r>
              <a:rPr lang="en-IN" sz="1300" dirty="0">
                <a:solidFill>
                  <a:srgbClr val="C00000"/>
                </a:solidFill>
              </a:rPr>
              <a:t>			&lt;div class="Login"&gt;&lt;form&gt;</a:t>
            </a:r>
          </a:p>
          <a:p>
            <a:r>
              <a:rPr lang="en-IN" sz="1300" dirty="0">
                <a:solidFill>
                  <a:srgbClr val="C00000"/>
                </a:solidFill>
              </a:rPr>
              <a:t>				&lt;label for="username"&gt;DONOR LOGIN&lt;/label&gt;</a:t>
            </a:r>
          </a:p>
          <a:p>
            <a:r>
              <a:rPr lang="en-IN" sz="1300" dirty="0">
                <a:solidFill>
                  <a:srgbClr val="C00000"/>
                </a:solidFill>
              </a:rPr>
              <a:t>				&lt;input type="text" name="username" id="username"&gt;</a:t>
            </a:r>
          </a:p>
          <a:p>
            <a:endParaRPr lang="en-IN" sz="1300" dirty="0">
              <a:solidFill>
                <a:srgbClr val="C00000"/>
              </a:solidFill>
            </a:endParaRPr>
          </a:p>
          <a:p>
            <a:r>
              <a:rPr lang="en-IN" sz="1300" dirty="0">
                <a:solidFill>
                  <a:srgbClr val="C00000"/>
                </a:solidFill>
              </a:rPr>
              <a:t>				&lt;label for="password"&gt; PASSWORD&lt;/label&gt;</a:t>
            </a:r>
          </a:p>
          <a:p>
            <a:r>
              <a:rPr lang="en-IN" sz="1300" dirty="0">
                <a:solidFill>
                  <a:srgbClr val="C00000"/>
                </a:solidFill>
              </a:rPr>
              <a:t>				&lt;input type="password" name="password" id="password"&gt;</a:t>
            </a:r>
          </a:p>
          <a:p>
            <a:endParaRPr lang="en-IN" sz="1300" dirty="0">
              <a:solidFill>
                <a:srgbClr val="C00000"/>
              </a:solidFill>
            </a:endParaRPr>
          </a:p>
          <a:p>
            <a:r>
              <a:rPr lang="en-IN" sz="1300" dirty="0">
                <a:solidFill>
                  <a:srgbClr val="C00000"/>
                </a:solidFill>
              </a:rPr>
              <a:t>				&lt;button type="submit" value="submit"&gt;LOGIN&lt;/button&gt;</a:t>
            </a:r>
          </a:p>
          <a:p>
            <a:r>
              <a:rPr lang="en-IN" sz="1300" dirty="0">
                <a:solidFill>
                  <a:srgbClr val="C00000"/>
                </a:solidFill>
              </a:rPr>
              <a:t>                                   &lt;/form&gt;</a:t>
            </a:r>
          </a:p>
          <a:p>
            <a:r>
              <a:rPr lang="en-IN" sz="1300" dirty="0">
                <a:solidFill>
                  <a:srgbClr val="C00000"/>
                </a:solidFill>
              </a:rPr>
              <a:t>			&lt;/div&gt;</a:t>
            </a:r>
          </a:p>
          <a:p>
            <a:r>
              <a:rPr lang="en-IN" sz="1300" dirty="0">
                <a:solidFill>
                  <a:srgbClr val="C00000"/>
                </a:solidFill>
              </a:rPr>
              <a:t>		&lt;/div&gt;</a:t>
            </a:r>
          </a:p>
          <a:p>
            <a:r>
              <a:rPr lang="en-IN" sz="1300" dirty="0">
                <a:solidFill>
                  <a:srgbClr val="C00000"/>
                </a:solidFill>
              </a:rPr>
              <a:t>		&lt;div class="</a:t>
            </a:r>
            <a:r>
              <a:rPr lang="en-IN" sz="1300" dirty="0" err="1">
                <a:solidFill>
                  <a:srgbClr val="C00000"/>
                </a:solidFill>
              </a:rPr>
              <a:t>menubar</a:t>
            </a:r>
            <a:r>
              <a:rPr lang="en-IN" sz="1300" dirty="0">
                <a:solidFill>
                  <a:srgbClr val="C00000"/>
                </a:solidFill>
              </a:rPr>
              <a:t>"&gt;</a:t>
            </a:r>
          </a:p>
          <a:p>
            <a:r>
              <a:rPr lang="en-IN" sz="1300" dirty="0">
                <a:solidFill>
                  <a:srgbClr val="C00000"/>
                </a:solidFill>
              </a:rPr>
              <a:t>			&lt;a </a:t>
            </a:r>
            <a:r>
              <a:rPr lang="en-IN" sz="1300" dirty="0" err="1">
                <a:solidFill>
                  <a:srgbClr val="C00000"/>
                </a:solidFill>
              </a:rPr>
              <a:t>href</a:t>
            </a:r>
            <a:r>
              <a:rPr lang="en-IN" sz="1300" dirty="0">
                <a:solidFill>
                  <a:srgbClr val="C00000"/>
                </a:solidFill>
              </a:rPr>
              <a:t>="registration.html"&gt;Register&lt;/a&gt;</a:t>
            </a:r>
          </a:p>
          <a:p>
            <a:r>
              <a:rPr lang="en-IN" sz="1300" dirty="0">
                <a:solidFill>
                  <a:srgbClr val="C00000"/>
                </a:solidFill>
              </a:rPr>
              <a:t>			&lt;a </a:t>
            </a:r>
            <a:r>
              <a:rPr lang="en-IN" sz="1300" dirty="0" err="1">
                <a:solidFill>
                  <a:srgbClr val="C00000"/>
                </a:solidFill>
              </a:rPr>
              <a:t>href</a:t>
            </a:r>
            <a:r>
              <a:rPr lang="en-IN" sz="1300" dirty="0">
                <a:solidFill>
                  <a:srgbClr val="C00000"/>
                </a:solidFill>
              </a:rPr>
              <a:t>="why donate blood.html"&gt;Why Donate Blood&lt;/a&gt;</a:t>
            </a:r>
          </a:p>
          <a:p>
            <a:r>
              <a:rPr lang="en-IN" sz="1300" dirty="0">
                <a:solidFill>
                  <a:srgbClr val="C00000"/>
                </a:solidFill>
              </a:rPr>
              <a:t>			&lt;a </a:t>
            </a:r>
            <a:r>
              <a:rPr lang="en-IN" sz="1300" dirty="0" err="1">
                <a:solidFill>
                  <a:srgbClr val="C00000"/>
                </a:solidFill>
              </a:rPr>
              <a:t>href</a:t>
            </a:r>
            <a:r>
              <a:rPr lang="en-IN" sz="1300" dirty="0">
                <a:solidFill>
                  <a:srgbClr val="C00000"/>
                </a:solidFill>
              </a:rPr>
              <a:t>="who can give blood.html"&gt;Who can give Blood&lt;/a&gt;</a:t>
            </a:r>
          </a:p>
          <a:p>
            <a:r>
              <a:rPr lang="en-IN" sz="1300" dirty="0">
                <a:solidFill>
                  <a:srgbClr val="C00000"/>
                </a:solidFill>
              </a:rPr>
              <a:t>			&lt;a </a:t>
            </a:r>
            <a:r>
              <a:rPr lang="en-IN" sz="1300" dirty="0" err="1">
                <a:solidFill>
                  <a:srgbClr val="C00000"/>
                </a:solidFill>
              </a:rPr>
              <a:t>href</a:t>
            </a:r>
            <a:r>
              <a:rPr lang="en-IN" sz="1300" dirty="0">
                <a:solidFill>
                  <a:srgbClr val="C00000"/>
                </a:solidFill>
              </a:rPr>
              <a:t>="https://web.whatsapp.com/"&gt;Refer A friend&lt;/a&gt;</a:t>
            </a:r>
          </a:p>
          <a:p>
            <a:r>
              <a:rPr lang="en-IN" sz="1300" dirty="0">
                <a:solidFill>
                  <a:srgbClr val="C00000"/>
                </a:solidFill>
              </a:rPr>
              <a:t>			&lt;a </a:t>
            </a:r>
            <a:r>
              <a:rPr lang="en-IN" sz="1300" dirty="0" err="1">
                <a:solidFill>
                  <a:srgbClr val="C00000"/>
                </a:solidFill>
              </a:rPr>
              <a:t>href</a:t>
            </a:r>
            <a:r>
              <a:rPr lang="en-IN" sz="1300" dirty="0">
                <a:solidFill>
                  <a:srgbClr val="C00000"/>
                </a:solidFill>
              </a:rPr>
              <a:t>="contact us.html"&gt;Contact Us&lt;/a&gt;</a:t>
            </a:r>
          </a:p>
          <a:p>
            <a:r>
              <a:rPr lang="en-IN" sz="1300" dirty="0">
                <a:solidFill>
                  <a:srgbClr val="C00000"/>
                </a:solidFill>
              </a:rPr>
              <a:t>		&lt;/div&gt;</a:t>
            </a:r>
          </a:p>
        </p:txBody>
      </p:sp>
    </p:spTree>
    <p:extLst>
      <p:ext uri="{BB962C8B-B14F-4D97-AF65-F5344CB8AC3E}">
        <p14:creationId xmlns:p14="http://schemas.microsoft.com/office/powerpoint/2010/main" val="216453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0D6266-FA4D-4759-9935-1AE27A42F2DE}"/>
              </a:ext>
            </a:extLst>
          </p:cNvPr>
          <p:cNvSpPr>
            <a:spLocks noGrp="1"/>
          </p:cNvSpPr>
          <p:nvPr>
            <p:ph type="sldNum" sz="quarter" idx="12"/>
          </p:nvPr>
        </p:nvSpPr>
        <p:spPr/>
        <p:txBody>
          <a:bodyPr/>
          <a:lstStyle/>
          <a:p>
            <a:fld id="{1691EBEF-3C86-454C-B357-F6306A0D50BC}" type="slidenum">
              <a:rPr lang="en-IN" smtClean="0"/>
              <a:t>7</a:t>
            </a:fld>
            <a:endParaRPr lang="en-IN" dirty="0"/>
          </a:p>
        </p:txBody>
      </p:sp>
      <p:sp>
        <p:nvSpPr>
          <p:cNvPr id="4" name="TextBox 3">
            <a:extLst>
              <a:ext uri="{FF2B5EF4-FFF2-40B4-BE49-F238E27FC236}">
                <a16:creationId xmlns:a16="http://schemas.microsoft.com/office/drawing/2014/main" id="{19848F37-FB0D-4621-A81A-9F2156F46970}"/>
              </a:ext>
            </a:extLst>
          </p:cNvPr>
          <p:cNvSpPr txBox="1"/>
          <p:nvPr/>
        </p:nvSpPr>
        <p:spPr>
          <a:xfrm>
            <a:off x="2250142" y="757332"/>
            <a:ext cx="7620000" cy="5493812"/>
          </a:xfrm>
          <a:prstGeom prst="rect">
            <a:avLst/>
          </a:prstGeom>
          <a:noFill/>
        </p:spPr>
        <p:txBody>
          <a:bodyPr wrap="square">
            <a:spAutoFit/>
          </a:bodyPr>
          <a:lstStyle/>
          <a:p>
            <a:r>
              <a:rPr lang="en-IN" sz="1300" dirty="0">
                <a:solidFill>
                  <a:srgbClr val="C00000"/>
                </a:solidFill>
              </a:rPr>
              <a:t>&lt;div class="</a:t>
            </a:r>
            <a:r>
              <a:rPr lang="en-IN" sz="1300" dirty="0" err="1">
                <a:solidFill>
                  <a:srgbClr val="C00000"/>
                </a:solidFill>
              </a:rPr>
              <a:t>findDonorAndImage</a:t>
            </a:r>
            <a:r>
              <a:rPr lang="en-IN" sz="1300" dirty="0">
                <a:solidFill>
                  <a:srgbClr val="C00000"/>
                </a:solidFill>
              </a:rPr>
              <a:t>"&gt;</a:t>
            </a:r>
          </a:p>
          <a:p>
            <a:r>
              <a:rPr lang="en-IN" sz="1300" dirty="0">
                <a:solidFill>
                  <a:srgbClr val="C00000"/>
                </a:solidFill>
              </a:rPr>
              <a:t>				&lt;div class="</a:t>
            </a:r>
            <a:r>
              <a:rPr lang="en-IN" sz="1300" dirty="0" err="1">
                <a:solidFill>
                  <a:srgbClr val="C00000"/>
                </a:solidFill>
              </a:rPr>
              <a:t>findDonor</a:t>
            </a:r>
            <a:r>
              <a:rPr lang="en-IN" sz="1300" dirty="0">
                <a:solidFill>
                  <a:srgbClr val="C00000"/>
                </a:solidFill>
              </a:rPr>
              <a:t>" &gt;</a:t>
            </a:r>
          </a:p>
          <a:p>
            <a:r>
              <a:rPr lang="en-IN" sz="1300" dirty="0">
                <a:solidFill>
                  <a:srgbClr val="C00000"/>
                </a:solidFill>
              </a:rPr>
              <a:t>					&lt;h4&gt;Find A DONOR&lt;/h4&gt;</a:t>
            </a:r>
          </a:p>
          <a:p>
            <a:r>
              <a:rPr lang="en-IN" sz="1300" dirty="0">
                <a:solidFill>
                  <a:srgbClr val="C00000"/>
                </a:solidFill>
              </a:rPr>
              <a:t>					&lt;td&gt;&lt;select&gt;</a:t>
            </a:r>
          </a:p>
          <a:p>
            <a:r>
              <a:rPr lang="en-IN" sz="1300" dirty="0">
                <a:solidFill>
                  <a:srgbClr val="C00000"/>
                </a:solidFill>
              </a:rPr>
              <a:t>		        		&lt;option selected disabled&gt;---select state---&lt;/option&gt;</a:t>
            </a:r>
          </a:p>
          <a:p>
            <a:r>
              <a:rPr lang="en-IN" sz="1300" dirty="0">
                <a:solidFill>
                  <a:srgbClr val="C00000"/>
                </a:solidFill>
              </a:rPr>
              <a:t>						&lt;option&gt;AP&lt;/option&gt;</a:t>
            </a:r>
          </a:p>
          <a:p>
            <a:r>
              <a:rPr lang="en-IN" sz="1300" dirty="0">
                <a:solidFill>
                  <a:srgbClr val="C00000"/>
                </a:solidFill>
              </a:rPr>
              <a:t>						&lt;option&gt;PUNJAB&lt;/option&gt;</a:t>
            </a:r>
          </a:p>
          <a:p>
            <a:r>
              <a:rPr lang="en-IN" sz="1300" dirty="0">
                <a:solidFill>
                  <a:srgbClr val="C00000"/>
                </a:solidFill>
              </a:rPr>
              <a:t>						&lt;option&gt;TS&lt;/option&gt;</a:t>
            </a:r>
          </a:p>
          <a:p>
            <a:r>
              <a:rPr lang="en-IN" sz="1300" dirty="0">
                <a:solidFill>
                  <a:srgbClr val="C00000"/>
                </a:solidFill>
              </a:rPr>
              <a:t>						&lt;option&gt;UP&lt;/option&gt;</a:t>
            </a:r>
          </a:p>
          <a:p>
            <a:r>
              <a:rPr lang="en-IN" sz="1300" dirty="0">
                <a:solidFill>
                  <a:srgbClr val="C00000"/>
                </a:solidFill>
              </a:rPr>
              <a:t>						&lt;option&gt;MAHARASTRA&lt;/option&gt;</a:t>
            </a:r>
          </a:p>
          <a:p>
            <a:r>
              <a:rPr lang="en-IN" sz="1300" dirty="0">
                <a:solidFill>
                  <a:srgbClr val="C00000"/>
                </a:solidFill>
              </a:rPr>
              <a:t>		                                &lt;option&gt;MP&lt;/option&gt;</a:t>
            </a:r>
          </a:p>
          <a:p>
            <a:r>
              <a:rPr lang="en-IN" sz="1300" dirty="0">
                <a:solidFill>
                  <a:srgbClr val="C00000"/>
                </a:solidFill>
              </a:rPr>
              <a:t>		                                &lt;option&gt;JAMMU&lt;/option&gt;</a:t>
            </a:r>
          </a:p>
          <a:p>
            <a:r>
              <a:rPr lang="en-IN" sz="1300" dirty="0">
                <a:solidFill>
                  <a:srgbClr val="C00000"/>
                </a:solidFill>
              </a:rPr>
              <a:t>		         		        &lt;option&gt;DELHI&lt;/option&gt;</a:t>
            </a:r>
          </a:p>
          <a:p>
            <a:r>
              <a:rPr lang="en-IN" sz="1300" dirty="0">
                <a:solidFill>
                  <a:srgbClr val="C00000"/>
                </a:solidFill>
              </a:rPr>
              <a:t>					&lt;/select&gt;&lt;</a:t>
            </a:r>
            <a:r>
              <a:rPr lang="en-IN" sz="1300" dirty="0" err="1">
                <a:solidFill>
                  <a:srgbClr val="C00000"/>
                </a:solidFill>
              </a:rPr>
              <a:t>br</a:t>
            </a:r>
            <a:r>
              <a:rPr lang="en-IN" sz="1300" dirty="0">
                <a:solidFill>
                  <a:srgbClr val="C00000"/>
                </a:solidFill>
              </a:rPr>
              <a:t>&gt;&lt;</a:t>
            </a:r>
            <a:r>
              <a:rPr lang="en-IN" sz="1300" dirty="0" err="1">
                <a:solidFill>
                  <a:srgbClr val="C00000"/>
                </a:solidFill>
              </a:rPr>
              <a:t>br</a:t>
            </a:r>
            <a:r>
              <a:rPr lang="en-IN" sz="1300" dirty="0">
                <a:solidFill>
                  <a:srgbClr val="C00000"/>
                </a:solidFill>
              </a:rPr>
              <a:t>&gt;		</a:t>
            </a:r>
          </a:p>
          <a:p>
            <a:r>
              <a:rPr lang="en-IN" sz="1300" dirty="0">
                <a:solidFill>
                  <a:srgbClr val="C00000"/>
                </a:solidFill>
              </a:rPr>
              <a:t>					&lt;select&gt;</a:t>
            </a:r>
          </a:p>
          <a:p>
            <a:r>
              <a:rPr lang="en-IN" sz="1300" dirty="0">
                <a:solidFill>
                  <a:srgbClr val="C00000"/>
                </a:solidFill>
              </a:rPr>
              <a:t>					        &lt;option selected disabled&gt;---select city---&lt;/option&gt;</a:t>
            </a:r>
          </a:p>
          <a:p>
            <a:r>
              <a:rPr lang="en-IN" sz="1300" dirty="0">
                <a:solidFill>
                  <a:srgbClr val="C00000"/>
                </a:solidFill>
              </a:rPr>
              <a:t>							&lt;option&gt;VISAKHAPATNAM&lt;/option&gt;</a:t>
            </a:r>
          </a:p>
          <a:p>
            <a:r>
              <a:rPr lang="en-IN" sz="1300" dirty="0">
                <a:solidFill>
                  <a:srgbClr val="C00000"/>
                </a:solidFill>
              </a:rPr>
              <a:t>							&lt;option&gt;CHANDIGARH&lt;/option&gt;</a:t>
            </a:r>
          </a:p>
          <a:p>
            <a:r>
              <a:rPr lang="en-IN" sz="1300" dirty="0">
                <a:solidFill>
                  <a:srgbClr val="C00000"/>
                </a:solidFill>
              </a:rPr>
              <a:t>							&lt;option&gt;HYDERABAD&lt;/option&gt;</a:t>
            </a:r>
          </a:p>
          <a:p>
            <a:r>
              <a:rPr lang="en-IN" sz="1300" dirty="0">
                <a:solidFill>
                  <a:srgbClr val="C00000"/>
                </a:solidFill>
              </a:rPr>
              <a:t>							&lt;option&gt;LUCKNOW&lt;/option&gt;</a:t>
            </a:r>
          </a:p>
          <a:p>
            <a:r>
              <a:rPr lang="en-IN" sz="1300" dirty="0">
                <a:solidFill>
                  <a:srgbClr val="C00000"/>
                </a:solidFill>
              </a:rPr>
              <a:t>							&lt;option&gt;MUMBAI&lt;/option&gt;</a:t>
            </a:r>
          </a:p>
          <a:p>
            <a:r>
              <a:rPr lang="en-IN" sz="1300" dirty="0">
                <a:solidFill>
                  <a:srgbClr val="C00000"/>
                </a:solidFill>
              </a:rPr>
              <a:t>                                                        &lt;option&gt;BHOPAL&lt;/option&gt;</a:t>
            </a:r>
          </a:p>
          <a:p>
            <a:r>
              <a:rPr lang="en-IN" sz="1300" dirty="0">
                <a:solidFill>
                  <a:srgbClr val="C00000"/>
                </a:solidFill>
              </a:rPr>
              <a:t>                                                        &lt;option&gt;SRINAGAR&lt;/option&gt;</a:t>
            </a:r>
          </a:p>
          <a:p>
            <a:r>
              <a:rPr lang="en-IN" sz="1300" dirty="0">
                <a:solidFill>
                  <a:srgbClr val="C00000"/>
                </a:solidFill>
              </a:rPr>
              <a:t>                                                        &lt;option&gt;NEWDELHI&lt;/option&gt;</a:t>
            </a:r>
          </a:p>
          <a:p>
            <a:r>
              <a:rPr lang="en-IN" sz="1300" dirty="0">
                <a:solidFill>
                  <a:srgbClr val="C00000"/>
                </a:solidFill>
              </a:rPr>
              <a:t>                                                       </a:t>
            </a:r>
          </a:p>
          <a:p>
            <a:r>
              <a:rPr lang="en-IN" sz="1300" dirty="0">
                <a:solidFill>
                  <a:srgbClr val="C00000"/>
                </a:solidFill>
              </a:rPr>
              <a:t>					&lt;/select&gt;&lt;</a:t>
            </a:r>
            <a:r>
              <a:rPr lang="en-IN" sz="1300" dirty="0" err="1">
                <a:solidFill>
                  <a:srgbClr val="C00000"/>
                </a:solidFill>
              </a:rPr>
              <a:t>br</a:t>
            </a:r>
            <a:r>
              <a:rPr lang="en-IN" sz="1300" dirty="0">
                <a:solidFill>
                  <a:srgbClr val="C00000"/>
                </a:solidFill>
              </a:rPr>
              <a:t>&gt;&lt;</a:t>
            </a:r>
            <a:r>
              <a:rPr lang="en-IN" sz="1300" dirty="0" err="1">
                <a:solidFill>
                  <a:srgbClr val="C00000"/>
                </a:solidFill>
              </a:rPr>
              <a:t>br</a:t>
            </a:r>
            <a:r>
              <a:rPr lang="en-IN" sz="1300" dirty="0">
                <a:solidFill>
                  <a:srgbClr val="C00000"/>
                </a:solidFill>
              </a:rPr>
              <a:t>&gt;</a:t>
            </a:r>
          </a:p>
        </p:txBody>
      </p:sp>
    </p:spTree>
    <p:extLst>
      <p:ext uri="{BB962C8B-B14F-4D97-AF65-F5344CB8AC3E}">
        <p14:creationId xmlns:p14="http://schemas.microsoft.com/office/powerpoint/2010/main" val="2056550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FED55F-8F00-43F1-97FD-71C325C77402}"/>
              </a:ext>
            </a:extLst>
          </p:cNvPr>
          <p:cNvSpPr>
            <a:spLocks noGrp="1"/>
          </p:cNvSpPr>
          <p:nvPr>
            <p:ph type="sldNum" sz="quarter" idx="12"/>
          </p:nvPr>
        </p:nvSpPr>
        <p:spPr/>
        <p:txBody>
          <a:bodyPr/>
          <a:lstStyle/>
          <a:p>
            <a:fld id="{1691EBEF-3C86-454C-B357-F6306A0D50BC}" type="slidenum">
              <a:rPr lang="en-IN" smtClean="0"/>
              <a:t>8</a:t>
            </a:fld>
            <a:endParaRPr lang="en-IN" dirty="0"/>
          </a:p>
        </p:txBody>
      </p:sp>
      <p:sp>
        <p:nvSpPr>
          <p:cNvPr id="4" name="TextBox 3">
            <a:extLst>
              <a:ext uri="{FF2B5EF4-FFF2-40B4-BE49-F238E27FC236}">
                <a16:creationId xmlns:a16="http://schemas.microsoft.com/office/drawing/2014/main" id="{E508BD9D-7481-4103-8A65-78F637808BFD}"/>
              </a:ext>
            </a:extLst>
          </p:cNvPr>
          <p:cNvSpPr txBox="1"/>
          <p:nvPr/>
        </p:nvSpPr>
        <p:spPr>
          <a:xfrm>
            <a:off x="2779059" y="782121"/>
            <a:ext cx="8525435" cy="5293757"/>
          </a:xfrm>
          <a:prstGeom prst="rect">
            <a:avLst/>
          </a:prstGeom>
          <a:noFill/>
        </p:spPr>
        <p:txBody>
          <a:bodyPr wrap="square">
            <a:spAutoFit/>
          </a:bodyPr>
          <a:lstStyle/>
          <a:p>
            <a:r>
              <a:rPr lang="en-IN" sz="1300" dirty="0">
                <a:solidFill>
                  <a:srgbClr val="C00000"/>
                </a:solidFill>
              </a:rPr>
              <a:t>&lt;select&gt;</a:t>
            </a:r>
          </a:p>
          <a:p>
            <a:r>
              <a:rPr lang="en-IN" sz="1300" dirty="0">
                <a:solidFill>
                  <a:srgbClr val="C00000"/>
                </a:solidFill>
              </a:rPr>
              <a:t>					        &lt;option selected disabled&gt;---select area---&lt;/option&gt;</a:t>
            </a:r>
          </a:p>
          <a:p>
            <a:r>
              <a:rPr lang="en-IN" sz="1300" dirty="0">
                <a:solidFill>
                  <a:srgbClr val="C00000"/>
                </a:solidFill>
              </a:rPr>
              <a:t>							&lt;option&gt;AKKAYYAPALEM&lt;/option&gt;</a:t>
            </a:r>
          </a:p>
          <a:p>
            <a:r>
              <a:rPr lang="en-IN" sz="1300" dirty="0">
                <a:solidFill>
                  <a:srgbClr val="C00000"/>
                </a:solidFill>
              </a:rPr>
              <a:t>							&lt;option&gt;DONDAPARTHI&lt;/option&gt;</a:t>
            </a:r>
          </a:p>
          <a:p>
            <a:r>
              <a:rPr lang="en-IN" sz="1300" dirty="0">
                <a:solidFill>
                  <a:srgbClr val="C00000"/>
                </a:solidFill>
              </a:rPr>
              <a:t>							&lt;option&gt;JUBILEEHILLS&lt;/option&gt;</a:t>
            </a:r>
          </a:p>
          <a:p>
            <a:r>
              <a:rPr lang="en-IN" sz="1300" dirty="0">
                <a:solidFill>
                  <a:srgbClr val="C00000"/>
                </a:solidFill>
              </a:rPr>
              <a:t>							&lt;option&gt;RAMAKRISHNAROAD&lt;/option&gt;</a:t>
            </a:r>
          </a:p>
          <a:p>
            <a:r>
              <a:rPr lang="en-IN" sz="1300" dirty="0">
                <a:solidFill>
                  <a:srgbClr val="C00000"/>
                </a:solidFill>
              </a:rPr>
              <a:t>							&lt;option&gt;RUSHIKONDA&lt;/option&gt;</a:t>
            </a:r>
          </a:p>
          <a:p>
            <a:r>
              <a:rPr lang="en-IN" sz="1300" dirty="0">
                <a:solidFill>
                  <a:srgbClr val="C00000"/>
                </a:solidFill>
              </a:rPr>
              <a:t>                                                        &lt;option&gt;MAMIDITHOTA&lt;/option&gt;</a:t>
            </a:r>
          </a:p>
          <a:p>
            <a:r>
              <a:rPr lang="en-IN" sz="1300" dirty="0">
                <a:solidFill>
                  <a:srgbClr val="C00000"/>
                </a:solidFill>
              </a:rPr>
              <a:t>							&lt;option&gt;DABAGARDENS&lt;/option&gt;</a:t>
            </a:r>
          </a:p>
          <a:p>
            <a:r>
              <a:rPr lang="en-IN" sz="1300" dirty="0">
                <a:solidFill>
                  <a:srgbClr val="C00000"/>
                </a:solidFill>
              </a:rPr>
              <a:t>							&lt;option&gt;TEMPLEROAD&lt;/option&gt;</a:t>
            </a:r>
          </a:p>
          <a:p>
            <a:r>
              <a:rPr lang="en-IN" sz="1300" dirty="0">
                <a:solidFill>
                  <a:srgbClr val="C00000"/>
                </a:solidFill>
              </a:rPr>
              <a:t>					&lt;/select&gt;&lt;</a:t>
            </a:r>
            <a:r>
              <a:rPr lang="en-IN" sz="1300" dirty="0" err="1">
                <a:solidFill>
                  <a:srgbClr val="C00000"/>
                </a:solidFill>
              </a:rPr>
              <a:t>br</a:t>
            </a:r>
            <a:r>
              <a:rPr lang="en-IN" sz="1300" dirty="0">
                <a:solidFill>
                  <a:srgbClr val="C00000"/>
                </a:solidFill>
              </a:rPr>
              <a:t>&gt;&lt;</a:t>
            </a:r>
            <a:r>
              <a:rPr lang="en-IN" sz="1300" dirty="0" err="1">
                <a:solidFill>
                  <a:srgbClr val="C00000"/>
                </a:solidFill>
              </a:rPr>
              <a:t>br</a:t>
            </a:r>
            <a:r>
              <a:rPr lang="en-IN" sz="1300" dirty="0">
                <a:solidFill>
                  <a:srgbClr val="C00000"/>
                </a:solidFill>
              </a:rPr>
              <a:t>&gt;</a:t>
            </a:r>
          </a:p>
          <a:p>
            <a:r>
              <a:rPr lang="en-IN" sz="1300" dirty="0">
                <a:solidFill>
                  <a:srgbClr val="C00000"/>
                </a:solidFill>
              </a:rPr>
              <a:t>					&lt;select&gt;</a:t>
            </a:r>
          </a:p>
          <a:p>
            <a:r>
              <a:rPr lang="en-IN" sz="1300" dirty="0">
                <a:solidFill>
                  <a:srgbClr val="C00000"/>
                </a:solidFill>
              </a:rPr>
              <a:t>					        &lt;option selected disabled&gt;---select group---&lt;/option&gt;</a:t>
            </a:r>
          </a:p>
          <a:p>
            <a:r>
              <a:rPr lang="en-IN" sz="1300" dirty="0">
                <a:solidFill>
                  <a:srgbClr val="C00000"/>
                </a:solidFill>
              </a:rPr>
              <a:t>							&lt;option&gt;AB+&lt;/option&gt;</a:t>
            </a:r>
          </a:p>
          <a:p>
            <a:r>
              <a:rPr lang="en-IN" sz="1300" dirty="0">
                <a:solidFill>
                  <a:srgbClr val="C00000"/>
                </a:solidFill>
              </a:rPr>
              <a:t>							&lt;option&gt;AB-&lt;/option&gt;</a:t>
            </a:r>
          </a:p>
          <a:p>
            <a:r>
              <a:rPr lang="en-IN" sz="1300" dirty="0">
                <a:solidFill>
                  <a:srgbClr val="C00000"/>
                </a:solidFill>
              </a:rPr>
              <a:t>							&lt;option&gt;O+&lt;/option&gt;</a:t>
            </a:r>
          </a:p>
          <a:p>
            <a:r>
              <a:rPr lang="en-IN" sz="1300" dirty="0">
                <a:solidFill>
                  <a:srgbClr val="C00000"/>
                </a:solidFill>
              </a:rPr>
              <a:t>							&lt;option&gt;O-&lt;/option&gt;</a:t>
            </a:r>
          </a:p>
          <a:p>
            <a:r>
              <a:rPr lang="en-IN" sz="1300" dirty="0">
                <a:solidFill>
                  <a:srgbClr val="C00000"/>
                </a:solidFill>
              </a:rPr>
              <a:t>							&lt;option&gt;A+&lt;/option&gt;</a:t>
            </a:r>
          </a:p>
          <a:p>
            <a:r>
              <a:rPr lang="en-IN" sz="1300" dirty="0">
                <a:solidFill>
                  <a:srgbClr val="C00000"/>
                </a:solidFill>
              </a:rPr>
              <a:t>				                        &lt;option&gt;A-&lt;/option&gt;</a:t>
            </a:r>
          </a:p>
          <a:p>
            <a:r>
              <a:rPr lang="en-IN" sz="1300" dirty="0">
                <a:solidFill>
                  <a:srgbClr val="C00000"/>
                </a:solidFill>
              </a:rPr>
              <a:t>				                        &lt;option&gt;B+&lt;/option&gt;</a:t>
            </a:r>
          </a:p>
          <a:p>
            <a:r>
              <a:rPr lang="en-IN" sz="1300" dirty="0">
                <a:solidFill>
                  <a:srgbClr val="C00000"/>
                </a:solidFill>
              </a:rPr>
              <a:t>				                        &lt;option&gt;B-&lt;/option&gt;</a:t>
            </a:r>
          </a:p>
          <a:p>
            <a:r>
              <a:rPr lang="en-IN" sz="1300" dirty="0">
                <a:solidFill>
                  <a:srgbClr val="C00000"/>
                </a:solidFill>
              </a:rPr>
              <a:t>					&lt;/select&gt;&lt;</a:t>
            </a:r>
            <a:r>
              <a:rPr lang="en-IN" sz="1300" dirty="0" err="1">
                <a:solidFill>
                  <a:srgbClr val="C00000"/>
                </a:solidFill>
              </a:rPr>
              <a:t>br</a:t>
            </a:r>
            <a:r>
              <a:rPr lang="en-IN" sz="1300" dirty="0">
                <a:solidFill>
                  <a:srgbClr val="C00000"/>
                </a:solidFill>
              </a:rPr>
              <a:t>&gt;&lt;</a:t>
            </a:r>
            <a:r>
              <a:rPr lang="en-IN" sz="1300" dirty="0" err="1">
                <a:solidFill>
                  <a:srgbClr val="C00000"/>
                </a:solidFill>
              </a:rPr>
              <a:t>br</a:t>
            </a:r>
            <a:r>
              <a:rPr lang="en-IN" sz="1300" dirty="0">
                <a:solidFill>
                  <a:srgbClr val="C00000"/>
                </a:solidFill>
              </a:rPr>
              <a:t>&gt;</a:t>
            </a:r>
          </a:p>
          <a:p>
            <a:r>
              <a:rPr lang="en-IN" sz="1300" dirty="0">
                <a:solidFill>
                  <a:srgbClr val="C00000"/>
                </a:solidFill>
              </a:rPr>
              <a:t>					&lt;input type ="search" value="search"&gt;&lt;/td&gt;						</a:t>
            </a:r>
          </a:p>
          <a:p>
            <a:r>
              <a:rPr lang="en-IN" sz="1300" dirty="0">
                <a:solidFill>
                  <a:srgbClr val="C00000"/>
                </a:solidFill>
              </a:rPr>
              <a:t>			&lt;/div&gt;</a:t>
            </a:r>
          </a:p>
          <a:p>
            <a:r>
              <a:rPr lang="en-IN" sz="1300" dirty="0">
                <a:solidFill>
                  <a:srgbClr val="C00000"/>
                </a:solidFill>
              </a:rPr>
              <a:t>			           &lt;</a:t>
            </a:r>
            <a:r>
              <a:rPr lang="en-IN" sz="1300" dirty="0" err="1">
                <a:solidFill>
                  <a:srgbClr val="C00000"/>
                </a:solidFill>
              </a:rPr>
              <a:t>img</a:t>
            </a:r>
            <a:r>
              <a:rPr lang="en-IN" sz="1300" dirty="0">
                <a:solidFill>
                  <a:srgbClr val="C00000"/>
                </a:solidFill>
              </a:rPr>
              <a:t> </a:t>
            </a:r>
            <a:r>
              <a:rPr lang="en-IN" sz="1300" dirty="0" err="1">
                <a:solidFill>
                  <a:srgbClr val="C00000"/>
                </a:solidFill>
              </a:rPr>
              <a:t>src</a:t>
            </a:r>
            <a:r>
              <a:rPr lang="en-IN" sz="1300" dirty="0">
                <a:solidFill>
                  <a:srgbClr val="C00000"/>
                </a:solidFill>
              </a:rPr>
              <a:t>="blood.gif"&gt;</a:t>
            </a:r>
          </a:p>
          <a:p>
            <a:r>
              <a:rPr lang="en-IN" sz="1300" dirty="0">
                <a:solidFill>
                  <a:srgbClr val="C00000"/>
                </a:solidFill>
              </a:rPr>
              <a:t>		&lt;/div&gt;</a:t>
            </a:r>
          </a:p>
        </p:txBody>
      </p:sp>
    </p:spTree>
    <p:extLst>
      <p:ext uri="{BB962C8B-B14F-4D97-AF65-F5344CB8AC3E}">
        <p14:creationId xmlns:p14="http://schemas.microsoft.com/office/powerpoint/2010/main" val="492064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1C95A5-DA1E-4952-906F-85A7BF38449E}"/>
              </a:ext>
            </a:extLst>
          </p:cNvPr>
          <p:cNvSpPr>
            <a:spLocks noGrp="1"/>
          </p:cNvSpPr>
          <p:nvPr>
            <p:ph type="sldNum" sz="quarter" idx="12"/>
          </p:nvPr>
        </p:nvSpPr>
        <p:spPr/>
        <p:txBody>
          <a:bodyPr/>
          <a:lstStyle/>
          <a:p>
            <a:fld id="{1691EBEF-3C86-454C-B357-F6306A0D50BC}" type="slidenum">
              <a:rPr lang="en-IN" smtClean="0"/>
              <a:t>9</a:t>
            </a:fld>
            <a:endParaRPr lang="en-IN" dirty="0"/>
          </a:p>
        </p:txBody>
      </p:sp>
      <p:sp>
        <p:nvSpPr>
          <p:cNvPr id="4" name="TextBox 3">
            <a:extLst>
              <a:ext uri="{FF2B5EF4-FFF2-40B4-BE49-F238E27FC236}">
                <a16:creationId xmlns:a16="http://schemas.microsoft.com/office/drawing/2014/main" id="{9514D256-F9F1-429D-A92E-CB1001FBA32F}"/>
              </a:ext>
            </a:extLst>
          </p:cNvPr>
          <p:cNvSpPr txBox="1"/>
          <p:nvPr/>
        </p:nvSpPr>
        <p:spPr>
          <a:xfrm>
            <a:off x="645458" y="295729"/>
            <a:ext cx="11367247" cy="6247864"/>
          </a:xfrm>
          <a:prstGeom prst="rect">
            <a:avLst/>
          </a:prstGeom>
          <a:noFill/>
        </p:spPr>
        <p:txBody>
          <a:bodyPr wrap="square">
            <a:spAutoFit/>
          </a:bodyPr>
          <a:lstStyle/>
          <a:p>
            <a:r>
              <a:rPr lang="en-IN" sz="1000" dirty="0">
                <a:solidFill>
                  <a:srgbClr val="C00000"/>
                </a:solidFill>
              </a:rPr>
              <a:t>&lt;div class="</a:t>
            </a:r>
            <a:r>
              <a:rPr lang="en-IN" sz="1000" dirty="0" err="1">
                <a:solidFill>
                  <a:srgbClr val="C00000"/>
                </a:solidFill>
              </a:rPr>
              <a:t>donationProcess</a:t>
            </a:r>
            <a:r>
              <a:rPr lang="en-IN" sz="1000" dirty="0">
                <a:solidFill>
                  <a:srgbClr val="C00000"/>
                </a:solidFill>
              </a:rPr>
              <a:t>"&gt;</a:t>
            </a:r>
          </a:p>
          <a:p>
            <a:r>
              <a:rPr lang="en-IN" sz="1000" dirty="0">
                <a:solidFill>
                  <a:srgbClr val="C00000"/>
                </a:solidFill>
              </a:rPr>
              <a:t>			&lt;h3&gt;Donation Process&lt;/h3&gt;</a:t>
            </a:r>
          </a:p>
          <a:p>
            <a:r>
              <a:rPr lang="en-IN" sz="1000" dirty="0">
                <a:solidFill>
                  <a:srgbClr val="C00000"/>
                </a:solidFill>
              </a:rPr>
              <a:t>				&lt;</a:t>
            </a:r>
            <a:r>
              <a:rPr lang="en-IN" sz="1000" dirty="0" err="1">
                <a:solidFill>
                  <a:srgbClr val="C00000"/>
                </a:solidFill>
              </a:rPr>
              <a:t>ul</a:t>
            </a:r>
            <a:r>
              <a:rPr lang="en-IN" sz="1000" dirty="0">
                <a:solidFill>
                  <a:srgbClr val="C00000"/>
                </a:solidFill>
              </a:rPr>
              <a:t>&gt;</a:t>
            </a:r>
          </a:p>
          <a:p>
            <a:r>
              <a:rPr lang="en-IN" sz="1000" dirty="0">
                <a:solidFill>
                  <a:srgbClr val="C00000"/>
                </a:solidFill>
              </a:rPr>
              <a:t>				REGISTRATION</a:t>
            </a:r>
          </a:p>
          <a:p>
            <a:r>
              <a:rPr lang="en-IN" sz="1000" dirty="0">
                <a:solidFill>
                  <a:srgbClr val="C00000"/>
                </a:solidFill>
              </a:rPr>
              <a:t>                                We’ll sign you in and go over basic eligibility.</a:t>
            </a:r>
          </a:p>
          <a:p>
            <a:r>
              <a:rPr lang="en-IN" sz="1000" dirty="0">
                <a:solidFill>
                  <a:srgbClr val="C00000"/>
                </a:solidFill>
              </a:rPr>
              <a:t>                                You’ll be asked to show ID, such as your driver’s license.</a:t>
            </a:r>
          </a:p>
          <a:p>
            <a:r>
              <a:rPr lang="en-IN" sz="1000" dirty="0">
                <a:solidFill>
                  <a:srgbClr val="C00000"/>
                </a:solidFill>
              </a:rPr>
              <a:t>                                You’ll read some information about donating blood.	</a:t>
            </a:r>
          </a:p>
          <a:p>
            <a:r>
              <a:rPr lang="en-IN" sz="1000" dirty="0">
                <a:solidFill>
                  <a:srgbClr val="C00000"/>
                </a:solidFill>
              </a:rPr>
              <a:t>				&lt;/</a:t>
            </a:r>
            <a:r>
              <a:rPr lang="en-IN" sz="1000" dirty="0" err="1">
                <a:solidFill>
                  <a:srgbClr val="C00000"/>
                </a:solidFill>
              </a:rPr>
              <a:t>ul</a:t>
            </a:r>
            <a:r>
              <a:rPr lang="en-IN" sz="1000" dirty="0">
                <a:solidFill>
                  <a:srgbClr val="C00000"/>
                </a:solidFill>
              </a:rPr>
              <a:t>&gt;</a:t>
            </a:r>
          </a:p>
          <a:p>
            <a:r>
              <a:rPr lang="en-IN" sz="1000" dirty="0">
                <a:solidFill>
                  <a:srgbClr val="C00000"/>
                </a:solidFill>
              </a:rPr>
              <a:t>				&lt;</a:t>
            </a:r>
            <a:r>
              <a:rPr lang="en-IN" sz="1000" dirty="0" err="1">
                <a:solidFill>
                  <a:srgbClr val="C00000"/>
                </a:solidFill>
              </a:rPr>
              <a:t>ul</a:t>
            </a:r>
            <a:r>
              <a:rPr lang="en-IN" sz="1000" dirty="0">
                <a:solidFill>
                  <a:srgbClr val="C00000"/>
                </a:solidFill>
              </a:rPr>
              <a:t>&gt;</a:t>
            </a:r>
          </a:p>
          <a:p>
            <a:r>
              <a:rPr lang="en-IN" sz="1000" dirty="0">
                <a:solidFill>
                  <a:srgbClr val="C00000"/>
                </a:solidFill>
              </a:rPr>
              <a:t>				HEALTH HISTORY</a:t>
            </a:r>
          </a:p>
          <a:p>
            <a:r>
              <a:rPr lang="en-IN" sz="1000" dirty="0">
                <a:solidFill>
                  <a:srgbClr val="C00000"/>
                </a:solidFill>
              </a:rPr>
              <a:t>                                You’ll tell us about any prescription and/or over the counter medications that may be in your system.</a:t>
            </a:r>
          </a:p>
          <a:p>
            <a:r>
              <a:rPr lang="en-IN" sz="1000" dirty="0">
                <a:solidFill>
                  <a:srgbClr val="C00000"/>
                </a:solidFill>
              </a:rPr>
              <a:t>                                We’ll check your temperature, pulse, blood pressure and </a:t>
            </a:r>
            <a:r>
              <a:rPr lang="en-IN" sz="1000" dirty="0" err="1">
                <a:solidFill>
                  <a:srgbClr val="C00000"/>
                </a:solidFill>
              </a:rPr>
              <a:t>hemoglobin</a:t>
            </a:r>
            <a:r>
              <a:rPr lang="en-IN" sz="1000" dirty="0">
                <a:solidFill>
                  <a:srgbClr val="C00000"/>
                </a:solidFill>
              </a:rPr>
              <a:t> level. 	</a:t>
            </a:r>
          </a:p>
          <a:p>
            <a:r>
              <a:rPr lang="en-IN" sz="1000" dirty="0">
                <a:solidFill>
                  <a:srgbClr val="C00000"/>
                </a:solidFill>
              </a:rPr>
              <a:t>				&lt;/</a:t>
            </a:r>
            <a:r>
              <a:rPr lang="en-IN" sz="1000" dirty="0" err="1">
                <a:solidFill>
                  <a:srgbClr val="C00000"/>
                </a:solidFill>
              </a:rPr>
              <a:t>ul</a:t>
            </a:r>
            <a:r>
              <a:rPr lang="en-IN" sz="1000" dirty="0">
                <a:solidFill>
                  <a:srgbClr val="C00000"/>
                </a:solidFill>
              </a:rPr>
              <a:t>&gt;</a:t>
            </a:r>
          </a:p>
          <a:p>
            <a:r>
              <a:rPr lang="en-IN" sz="1000" dirty="0">
                <a:solidFill>
                  <a:srgbClr val="C00000"/>
                </a:solidFill>
              </a:rPr>
              <a:t>				&lt;</a:t>
            </a:r>
            <a:r>
              <a:rPr lang="en-IN" sz="1000" dirty="0" err="1">
                <a:solidFill>
                  <a:srgbClr val="C00000"/>
                </a:solidFill>
              </a:rPr>
              <a:t>ul</a:t>
            </a:r>
            <a:r>
              <a:rPr lang="en-IN" sz="1000" dirty="0">
                <a:solidFill>
                  <a:srgbClr val="C00000"/>
                </a:solidFill>
              </a:rPr>
              <a:t>&gt;</a:t>
            </a:r>
          </a:p>
          <a:p>
            <a:r>
              <a:rPr lang="en-IN" sz="1000" dirty="0">
                <a:solidFill>
                  <a:srgbClr val="C00000"/>
                </a:solidFill>
              </a:rPr>
              <a:t>                                YOUR DONATION</a:t>
            </a:r>
          </a:p>
          <a:p>
            <a:r>
              <a:rPr lang="en-IN" sz="1000" dirty="0">
                <a:solidFill>
                  <a:srgbClr val="C00000"/>
                </a:solidFill>
              </a:rPr>
              <a:t>If you’re donating whole blood, we’ll cleanse an area on your arm and insert a brand new sterile needle for the blood draw. (This feels like a quick pinch and is over in seconds.)</a:t>
            </a:r>
          </a:p>
          <a:p>
            <a:r>
              <a:rPr lang="en-IN" sz="1000" dirty="0">
                <a:solidFill>
                  <a:srgbClr val="C00000"/>
                </a:solidFill>
              </a:rPr>
              <a:t>Other types of donations, such as platelets, are made using an apheresis machine which will be connected to both arms.</a:t>
            </a:r>
          </a:p>
          <a:p>
            <a:r>
              <a:rPr lang="en-IN" sz="1000" dirty="0">
                <a:solidFill>
                  <a:srgbClr val="C00000"/>
                </a:solidFill>
              </a:rPr>
              <a:t>A whole blood donation takes about 8-10 minutes, during which you’ll be seated comfortably or lying down.</a:t>
            </a:r>
          </a:p>
          <a:p>
            <a:r>
              <a:rPr lang="en-IN" sz="1000" dirty="0">
                <a:solidFill>
                  <a:srgbClr val="C00000"/>
                </a:solidFill>
              </a:rPr>
              <a:t>				&lt;/</a:t>
            </a:r>
            <a:r>
              <a:rPr lang="en-IN" sz="1000" dirty="0" err="1">
                <a:solidFill>
                  <a:srgbClr val="C00000"/>
                </a:solidFill>
              </a:rPr>
              <a:t>ul</a:t>
            </a:r>
            <a:r>
              <a:rPr lang="en-IN" sz="1000" dirty="0">
                <a:solidFill>
                  <a:srgbClr val="C00000"/>
                </a:solidFill>
              </a:rPr>
              <a:t>&gt;</a:t>
            </a:r>
          </a:p>
          <a:p>
            <a:r>
              <a:rPr lang="en-IN" sz="1000" dirty="0">
                <a:solidFill>
                  <a:srgbClr val="C00000"/>
                </a:solidFill>
              </a:rPr>
              <a:t>                                &lt;</a:t>
            </a:r>
            <a:r>
              <a:rPr lang="en-IN" sz="1000" dirty="0" err="1">
                <a:solidFill>
                  <a:srgbClr val="C00000"/>
                </a:solidFill>
              </a:rPr>
              <a:t>ul</a:t>
            </a:r>
            <a:r>
              <a:rPr lang="en-IN" sz="1000" dirty="0">
                <a:solidFill>
                  <a:srgbClr val="C00000"/>
                </a:solidFill>
              </a:rPr>
              <a:t>&gt;</a:t>
            </a:r>
          </a:p>
          <a:p>
            <a:r>
              <a:rPr lang="en-IN" sz="1000" dirty="0">
                <a:solidFill>
                  <a:srgbClr val="C00000"/>
                </a:solidFill>
              </a:rPr>
              <a:t>                                 REFRESHMENT AND RECOVERY</a:t>
            </a:r>
          </a:p>
          <a:p>
            <a:r>
              <a:rPr lang="en-IN" sz="1000" dirty="0">
                <a:solidFill>
                  <a:srgbClr val="C00000"/>
                </a:solidFill>
              </a:rPr>
              <a:t>After donating blood, you’ll have a snack and something to drink in the refreshment area.</a:t>
            </a:r>
          </a:p>
          <a:p>
            <a:r>
              <a:rPr lang="en-IN" sz="1000" dirty="0">
                <a:solidFill>
                  <a:srgbClr val="C00000"/>
                </a:solidFill>
              </a:rPr>
              <a:t>You’ll leave after 10-15 minutes and continue your normal routine.</a:t>
            </a:r>
          </a:p>
          <a:p>
            <a:r>
              <a:rPr lang="en-IN" sz="1000" dirty="0">
                <a:solidFill>
                  <a:srgbClr val="C00000"/>
                </a:solidFill>
              </a:rPr>
              <a:t>Enjoy the feeling of accomplishment knowing you are helping to save live</a:t>
            </a:r>
          </a:p>
          <a:p>
            <a:endParaRPr lang="en-IN" sz="1000" dirty="0">
              <a:solidFill>
                <a:srgbClr val="C00000"/>
              </a:solidFill>
            </a:endParaRPr>
          </a:p>
          <a:p>
            <a:r>
              <a:rPr lang="en-IN" sz="1000" dirty="0">
                <a:solidFill>
                  <a:srgbClr val="C00000"/>
                </a:solidFill>
              </a:rPr>
              <a:t>                                 </a:t>
            </a:r>
          </a:p>
          <a:p>
            <a:endParaRPr lang="en-IN" sz="1000" dirty="0">
              <a:solidFill>
                <a:srgbClr val="C00000"/>
              </a:solidFill>
            </a:endParaRPr>
          </a:p>
          <a:p>
            <a:r>
              <a:rPr lang="en-IN" sz="1000" dirty="0">
                <a:solidFill>
                  <a:srgbClr val="C00000"/>
                </a:solidFill>
              </a:rPr>
              <a:t>		&lt;/div&gt;</a:t>
            </a:r>
          </a:p>
          <a:p>
            <a:r>
              <a:rPr lang="en-IN" sz="1000" dirty="0">
                <a:solidFill>
                  <a:srgbClr val="C00000"/>
                </a:solidFill>
              </a:rPr>
              <a:t>		&lt;div class="</a:t>
            </a:r>
            <a:r>
              <a:rPr lang="en-IN" sz="1000" dirty="0" err="1">
                <a:solidFill>
                  <a:srgbClr val="C00000"/>
                </a:solidFill>
              </a:rPr>
              <a:t>donationPlace</a:t>
            </a:r>
            <a:r>
              <a:rPr lang="en-IN" sz="1000" dirty="0">
                <a:solidFill>
                  <a:srgbClr val="C00000"/>
                </a:solidFill>
              </a:rPr>
              <a:t>"&gt;</a:t>
            </a:r>
          </a:p>
          <a:p>
            <a:r>
              <a:rPr lang="en-IN" sz="1000" dirty="0">
                <a:solidFill>
                  <a:srgbClr val="C00000"/>
                </a:solidFill>
              </a:rPr>
              <a:t>			&lt;h4&gt;Where would you like to Donate?&lt;/h4&gt;</a:t>
            </a:r>
          </a:p>
          <a:p>
            <a:r>
              <a:rPr lang="en-IN" sz="1000" dirty="0">
                <a:solidFill>
                  <a:srgbClr val="C00000"/>
                </a:solidFill>
              </a:rPr>
              <a:t>			&lt;input type="text" name="place" id="place" size="100"&gt;</a:t>
            </a:r>
          </a:p>
          <a:p>
            <a:r>
              <a:rPr lang="en-IN" sz="1000" dirty="0">
                <a:solidFill>
                  <a:srgbClr val="C00000"/>
                </a:solidFill>
              </a:rPr>
              <a:t>			&lt;button&gt;Search&lt;/button&gt;	</a:t>
            </a:r>
          </a:p>
          <a:p>
            <a:r>
              <a:rPr lang="en-IN" sz="1000" dirty="0">
                <a:solidFill>
                  <a:srgbClr val="C00000"/>
                </a:solidFill>
              </a:rPr>
              <a:t>		&lt;/div&gt;</a:t>
            </a:r>
          </a:p>
          <a:p>
            <a:r>
              <a:rPr lang="en-IN" sz="1000" dirty="0">
                <a:solidFill>
                  <a:srgbClr val="C00000"/>
                </a:solidFill>
              </a:rPr>
              <a:t>                        &lt;form action="Give feedback.html"&gt;</a:t>
            </a:r>
          </a:p>
          <a:p>
            <a:r>
              <a:rPr lang="en-IN" sz="1000" dirty="0">
                <a:solidFill>
                  <a:srgbClr val="C00000"/>
                </a:solidFill>
              </a:rPr>
              <a:t>			&lt;button class="</a:t>
            </a:r>
            <a:r>
              <a:rPr lang="en-IN" sz="1000" dirty="0" err="1">
                <a:solidFill>
                  <a:srgbClr val="C00000"/>
                </a:solidFill>
              </a:rPr>
              <a:t>feedBack</a:t>
            </a:r>
            <a:r>
              <a:rPr lang="en-IN" sz="1000" dirty="0">
                <a:solidFill>
                  <a:srgbClr val="C00000"/>
                </a:solidFill>
              </a:rPr>
              <a:t>"&gt;Give Feedback&lt;/button&gt;</a:t>
            </a:r>
          </a:p>
          <a:p>
            <a:r>
              <a:rPr lang="en-IN" sz="1000" dirty="0">
                <a:solidFill>
                  <a:srgbClr val="C00000"/>
                </a:solidFill>
              </a:rPr>
              <a:t>		&lt;/form&gt;</a:t>
            </a:r>
          </a:p>
          <a:p>
            <a:r>
              <a:rPr lang="en-IN" sz="1000" dirty="0">
                <a:solidFill>
                  <a:srgbClr val="C00000"/>
                </a:solidFill>
              </a:rPr>
              <a:t>	&lt;/div&gt;</a:t>
            </a:r>
          </a:p>
          <a:p>
            <a:r>
              <a:rPr lang="en-IN" sz="1000" dirty="0">
                <a:solidFill>
                  <a:srgbClr val="C00000"/>
                </a:solidFill>
              </a:rPr>
              <a:t>&lt;/body&gt;</a:t>
            </a:r>
          </a:p>
          <a:p>
            <a:r>
              <a:rPr lang="en-IN" sz="1000" dirty="0">
                <a:solidFill>
                  <a:srgbClr val="C00000"/>
                </a:solidFill>
              </a:rPr>
              <a:t>&lt;/html&gt;</a:t>
            </a:r>
          </a:p>
          <a:p>
            <a:r>
              <a:rPr lang="en-IN" sz="1000" dirty="0">
                <a:solidFill>
                  <a:srgbClr val="C00000"/>
                </a:solidFill>
              </a:rPr>
              <a:t>		</a:t>
            </a:r>
          </a:p>
        </p:txBody>
      </p:sp>
    </p:spTree>
    <p:extLst>
      <p:ext uri="{BB962C8B-B14F-4D97-AF65-F5344CB8AC3E}">
        <p14:creationId xmlns:p14="http://schemas.microsoft.com/office/powerpoint/2010/main" val="5564914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214</TotalTime>
  <Words>4028</Words>
  <Application>Microsoft Office PowerPoint</Application>
  <PresentationFormat>Widescreen</PresentationFormat>
  <Paragraphs>480</Paragraphs>
  <Slides>29</Slides>
  <Notes>0</Notes>
  <HiddenSlides>0</HiddenSlides>
  <MMClips>0</MMClips>
  <ScaleCrop>false</ScaleCrop>
  <HeadingPairs>
    <vt:vector size="6" baseType="variant">
      <vt:variant>
        <vt:lpstr>Fonts Used</vt:lpstr>
      </vt:variant>
      <vt:variant>
        <vt:i4>21</vt:i4>
      </vt:variant>
      <vt:variant>
        <vt:lpstr>Theme</vt:lpstr>
      </vt:variant>
      <vt:variant>
        <vt:i4>1</vt:i4>
      </vt:variant>
      <vt:variant>
        <vt:lpstr>Slide Titles</vt:lpstr>
      </vt:variant>
      <vt:variant>
        <vt:i4>29</vt:i4>
      </vt:variant>
    </vt:vector>
  </HeadingPairs>
  <TitlesOfParts>
    <vt:vector size="51" baseType="lpstr">
      <vt:lpstr>Algerian</vt:lpstr>
      <vt:lpstr>arial</vt:lpstr>
      <vt:lpstr>arial</vt:lpstr>
      <vt:lpstr>Arial Narrow</vt:lpstr>
      <vt:lpstr>Arial Rounded MT Bold</vt:lpstr>
      <vt:lpstr>Berlin Sans FB Demi</vt:lpstr>
      <vt:lpstr>Bradley Hand ITC</vt:lpstr>
      <vt:lpstr>Broadway</vt:lpstr>
      <vt:lpstr>Brush Script MT</vt:lpstr>
      <vt:lpstr>Calibri</vt:lpstr>
      <vt:lpstr>Castellar</vt:lpstr>
      <vt:lpstr>Century Gothic</vt:lpstr>
      <vt:lpstr>Chiller</vt:lpstr>
      <vt:lpstr>Edwardian Script ITC</vt:lpstr>
      <vt:lpstr>Eras Light ITC</vt:lpstr>
      <vt:lpstr>Ink Free</vt:lpstr>
      <vt:lpstr>Lucida Calligraphy</vt:lpstr>
      <vt:lpstr>Script MT Bold</vt:lpstr>
      <vt:lpstr>Snap ITC</vt:lpstr>
      <vt:lpstr>Vladimir Script</vt:lpstr>
      <vt:lpstr>Wingdings 3</vt:lpstr>
      <vt:lpstr>Ion Boardroom</vt:lpstr>
      <vt:lpstr>  Name                                :      G.SHASHANK  Registration Number       :      12103668  Name                                :      A.DILLEP KUMAR  Registration Number       :       12112870  Program                            :      CSE BTECH (AI AND ML)  Semester                           :       2  School                               :      School of Computer Science And  Engineering                        Name of the University     :      Lovely Professional University   Date of submission           :      23 APRIL 2022  Lovely Professional University Jalandhar, Punjab, India</vt:lpstr>
      <vt:lpstr>ABSTRACT:</vt:lpstr>
      <vt:lpstr>PowerPoint Presentation</vt:lpstr>
      <vt:lpstr>INTRODUCTION:-   1. Context : This project has been done as part of my course for the CSE at Lovely Professional University . Supervised by Imran Hussain sir.   2. Motivations: Being extremely interested in everything having a relation with the Machine Learning, the group project was a great occasion to give us the time to learn and confirm our interest for this field. We can use programming in Finance, Medicine, almost everywhere. That’s why I decided to conduct my project int HTML..   3. Idea:  As a first experience, we wanted to make my project as much didactic as possible by approaching every different steps of the HTML programming process and trying to understand them deeply. Known as ” toy problem” the problems that are not immediate scientific interest but useful to illustrate and practice, we chose to take house price Prediction as approach. The goal was to predict the price of a given house according to the market prices taking into account different “features” that will be developed in the following .</vt:lpstr>
      <vt:lpstr>TEAM MEMBERS:-    G.SHAHSANK:-  Contributions:-  1. Coding(joined)  2. Report  3.Guidance  A.DILLEP KUMAR:-  Contributions:- 1. Coding(joined)  2. Gathering information</vt:lpstr>
      <vt:lpstr>PowerPoint Presentation</vt:lpstr>
      <vt:lpstr>PowerPoint Presentation</vt:lpstr>
      <vt:lpstr>PowerPoint Presentation</vt:lpstr>
      <vt:lpstr>PowerPoint Presentation</vt:lpstr>
      <vt:lpstr>MAIN CODE OUTPUT</vt:lpstr>
      <vt:lpstr>SUB CODES:  1 REGISTER  2 WHY DONATE BLOOD  3 WHO AN GIVE BLOOD  4 REFER A FRIEND  5 CONTACT US  6 FEED BACK  </vt:lpstr>
      <vt:lpstr>PowerPoint Presentation</vt:lpstr>
      <vt:lpstr>PowerPoint Presentation</vt:lpstr>
      <vt:lpstr>PowerPoint Presentation</vt:lpstr>
      <vt:lpstr>PowerPoint Presentation</vt:lpstr>
      <vt:lpstr>PowerPoint Presentation</vt:lpstr>
      <vt:lpstr>WHY DONATE BLOOD</vt:lpstr>
      <vt:lpstr>PowerPoint Presentation</vt:lpstr>
      <vt:lpstr>PowerPoint Presentation</vt:lpstr>
      <vt:lpstr>WHO CAN GIVE BLOOD</vt:lpstr>
      <vt:lpstr>REFER A FRIEND </vt:lpstr>
      <vt:lpstr>CONTACT  US   CODE</vt:lpstr>
      <vt:lpstr>FEED BACK CODE</vt:lpstr>
      <vt:lpstr>IMAGES</vt:lpstr>
      <vt:lpstr>CSS CODE</vt:lpstr>
      <vt:lpstr>PowerPoint Presentation</vt:lpstr>
      <vt:lpstr>ABOUT BLOOD DONATION</vt:lpstr>
      <vt:lpstr>CONCLUSION majority of the donors were willing to be regular donors. The donors showed positive effects like a sense of satisfaction after the donation. Creating an opportunity for blood donation by conducting many blood donation camps may increase the voluntary blood donations.  REFERENCES W3 SCHOOLS GEEK FOR GEEKS  WIKIPEDIA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      shashank  Registration Number       :      12103668  Name                                :      k.dillep kumar  Registration Number       :  Program                            :      CSE BTECH (AI AND ML)  Semester                           :       2  School                               :      School of Computer Science And  Engineering                    Name of the University     :      Lovely Professional University   Date of submission           :      23 APRIL 2021  Lovely Professional University Jalandhar, Punjab, India</dc:title>
  <dc:creator>gudimetla shashank</dc:creator>
  <cp:lastModifiedBy>gudimetla shashank</cp:lastModifiedBy>
  <cp:revision>16</cp:revision>
  <dcterms:created xsi:type="dcterms:W3CDTF">2022-04-21T11:28:22Z</dcterms:created>
  <dcterms:modified xsi:type="dcterms:W3CDTF">2022-04-22T12:17:32Z</dcterms:modified>
</cp:coreProperties>
</file>

<file path=docProps/thumbnail.jpeg>
</file>